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19"/>
  </p:notesMasterIdLst>
  <p:sldIdLst>
    <p:sldId id="257" r:id="rId5"/>
    <p:sldId id="261" r:id="rId6"/>
    <p:sldId id="273" r:id="rId7"/>
    <p:sldId id="262" r:id="rId8"/>
    <p:sldId id="264" r:id="rId9"/>
    <p:sldId id="263" r:id="rId10"/>
    <p:sldId id="265" r:id="rId11"/>
    <p:sldId id="266" r:id="rId12"/>
    <p:sldId id="267" r:id="rId13"/>
    <p:sldId id="268" r:id="rId14"/>
    <p:sldId id="274" r:id="rId15"/>
    <p:sldId id="269" r:id="rId16"/>
    <p:sldId id="270"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387"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ly North" userId="52e2d7fe0a4c5456" providerId="LiveId" clId="{D30C2F62-0F9D-4F2A-B187-6B75F3CD7DF8}"/>
    <pc:docChg chg="delSld">
      <pc:chgData name="Sally North" userId="52e2d7fe0a4c5456" providerId="LiveId" clId="{D30C2F62-0F9D-4F2A-B187-6B75F3CD7DF8}" dt="2021-04-09T14:39:31.686" v="0" actId="47"/>
      <pc:docMkLst>
        <pc:docMk/>
      </pc:docMkLst>
      <pc:sldChg chg="del">
        <pc:chgData name="Sally North" userId="52e2d7fe0a4c5456" providerId="LiveId" clId="{D30C2F62-0F9D-4F2A-B187-6B75F3CD7DF8}" dt="2021-04-09T14:39:31.686" v="0" actId="47"/>
        <pc:sldMkLst>
          <pc:docMk/>
          <pc:sldMk cId="3523231640" sldId="272"/>
        </pc:sldMkLst>
      </pc:sldChg>
      <pc:sldChg chg="del">
        <pc:chgData name="Sally North" userId="52e2d7fe0a4c5456" providerId="LiveId" clId="{D30C2F62-0F9D-4F2A-B187-6B75F3CD7DF8}" dt="2021-04-09T14:39:31.686" v="0" actId="47"/>
        <pc:sldMkLst>
          <pc:docMk/>
          <pc:sldMk cId="3052076691" sldId="275"/>
        </pc:sldMkLst>
      </pc:sldChg>
      <pc:sldChg chg="del">
        <pc:chgData name="Sally North" userId="52e2d7fe0a4c5456" providerId="LiveId" clId="{D30C2F62-0F9D-4F2A-B187-6B75F3CD7DF8}" dt="2021-04-09T14:39:31.686" v="0" actId="47"/>
        <pc:sldMkLst>
          <pc:docMk/>
          <pc:sldMk cId="4258564515" sldId="276"/>
        </pc:sldMkLst>
      </pc:sldChg>
      <pc:sldChg chg="del">
        <pc:chgData name="Sally North" userId="52e2d7fe0a4c5456" providerId="LiveId" clId="{D30C2F62-0F9D-4F2A-B187-6B75F3CD7DF8}" dt="2021-04-09T14:39:31.686" v="0" actId="47"/>
        <pc:sldMkLst>
          <pc:docMk/>
          <pc:sldMk cId="2234287798" sldId="277"/>
        </pc:sldMkLst>
      </pc:sldChg>
      <pc:sldChg chg="del">
        <pc:chgData name="Sally North" userId="52e2d7fe0a4c5456" providerId="LiveId" clId="{D30C2F62-0F9D-4F2A-B187-6B75F3CD7DF8}" dt="2021-04-09T14:39:31.686" v="0" actId="47"/>
        <pc:sldMkLst>
          <pc:docMk/>
          <pc:sldMk cId="1412061647" sldId="278"/>
        </pc:sldMkLst>
      </pc:sldChg>
      <pc:sldChg chg="del">
        <pc:chgData name="Sally North" userId="52e2d7fe0a4c5456" providerId="LiveId" clId="{D30C2F62-0F9D-4F2A-B187-6B75F3CD7DF8}" dt="2021-04-09T14:39:31.686" v="0" actId="47"/>
        <pc:sldMkLst>
          <pc:docMk/>
          <pc:sldMk cId="207251046" sldId="279"/>
        </pc:sldMkLst>
      </pc:sldChg>
      <pc:sldChg chg="del">
        <pc:chgData name="Sally North" userId="52e2d7fe0a4c5456" providerId="LiveId" clId="{D30C2F62-0F9D-4F2A-B187-6B75F3CD7DF8}" dt="2021-04-09T14:39:31.686" v="0" actId="47"/>
        <pc:sldMkLst>
          <pc:docMk/>
          <pc:sldMk cId="4083320279" sldId="280"/>
        </pc:sldMkLst>
      </pc:sldChg>
      <pc:sldChg chg="del">
        <pc:chgData name="Sally North" userId="52e2d7fe0a4c5456" providerId="LiveId" clId="{D30C2F62-0F9D-4F2A-B187-6B75F3CD7DF8}" dt="2021-04-09T14:39:31.686" v="0" actId="47"/>
        <pc:sldMkLst>
          <pc:docMk/>
          <pc:sldMk cId="4042555618" sldId="281"/>
        </pc:sldMkLst>
      </pc:sldChg>
      <pc:sldChg chg="del">
        <pc:chgData name="Sally North" userId="52e2d7fe0a4c5456" providerId="LiveId" clId="{D30C2F62-0F9D-4F2A-B187-6B75F3CD7DF8}" dt="2021-04-09T14:39:31.686" v="0" actId="47"/>
        <pc:sldMkLst>
          <pc:docMk/>
          <pc:sldMk cId="3323586288" sldId="282"/>
        </pc:sldMkLst>
      </pc:sldChg>
      <pc:sldChg chg="del">
        <pc:chgData name="Sally North" userId="52e2d7fe0a4c5456" providerId="LiveId" clId="{D30C2F62-0F9D-4F2A-B187-6B75F3CD7DF8}" dt="2021-04-09T14:39:31.686" v="0" actId="47"/>
        <pc:sldMkLst>
          <pc:docMk/>
          <pc:sldMk cId="318850134" sldId="283"/>
        </pc:sldMkLst>
      </pc:sldChg>
      <pc:sldChg chg="del">
        <pc:chgData name="Sally North" userId="52e2d7fe0a4c5456" providerId="LiveId" clId="{D30C2F62-0F9D-4F2A-B187-6B75F3CD7DF8}" dt="2021-04-09T14:39:31.686" v="0" actId="47"/>
        <pc:sldMkLst>
          <pc:docMk/>
          <pc:sldMk cId="2441534812" sldId="285"/>
        </pc:sldMkLst>
      </pc:sldChg>
      <pc:sldChg chg="del">
        <pc:chgData name="Sally North" userId="52e2d7fe0a4c5456" providerId="LiveId" clId="{D30C2F62-0F9D-4F2A-B187-6B75F3CD7DF8}" dt="2021-04-09T14:39:31.686" v="0" actId="47"/>
        <pc:sldMkLst>
          <pc:docMk/>
          <pc:sldMk cId="1052782299" sldId="286"/>
        </pc:sldMkLst>
      </pc:sldChg>
      <pc:sldChg chg="del">
        <pc:chgData name="Sally North" userId="52e2d7fe0a4c5456" providerId="LiveId" clId="{D30C2F62-0F9D-4F2A-B187-6B75F3CD7DF8}" dt="2021-04-09T14:39:31.686" v="0" actId="47"/>
        <pc:sldMkLst>
          <pc:docMk/>
          <pc:sldMk cId="1383452453" sldId="287"/>
        </pc:sldMkLst>
      </pc:sldChg>
      <pc:sldChg chg="del">
        <pc:chgData name="Sally North" userId="52e2d7fe0a4c5456" providerId="LiveId" clId="{D30C2F62-0F9D-4F2A-B187-6B75F3CD7DF8}" dt="2021-04-09T14:39:31.686" v="0" actId="47"/>
        <pc:sldMkLst>
          <pc:docMk/>
          <pc:sldMk cId="1206833506" sldId="289"/>
        </pc:sldMkLst>
      </pc:sldChg>
      <pc:sldChg chg="del">
        <pc:chgData name="Sally North" userId="52e2d7fe0a4c5456" providerId="LiveId" clId="{D30C2F62-0F9D-4F2A-B187-6B75F3CD7DF8}" dt="2021-04-09T14:39:31.686" v="0" actId="47"/>
        <pc:sldMkLst>
          <pc:docMk/>
          <pc:sldMk cId="2548120705" sldId="290"/>
        </pc:sldMkLst>
      </pc:sldChg>
      <pc:sldChg chg="del">
        <pc:chgData name="Sally North" userId="52e2d7fe0a4c5456" providerId="LiveId" clId="{D30C2F62-0F9D-4F2A-B187-6B75F3CD7DF8}" dt="2021-04-09T14:39:31.686" v="0" actId="47"/>
        <pc:sldMkLst>
          <pc:docMk/>
          <pc:sldMk cId="3347911059" sldId="291"/>
        </pc:sldMkLst>
      </pc:sldChg>
      <pc:sldChg chg="del">
        <pc:chgData name="Sally North" userId="52e2d7fe0a4c5456" providerId="LiveId" clId="{D30C2F62-0F9D-4F2A-B187-6B75F3CD7DF8}" dt="2021-04-09T14:39:31.686" v="0" actId="47"/>
        <pc:sldMkLst>
          <pc:docMk/>
          <pc:sldMk cId="3552281367" sldId="292"/>
        </pc:sldMkLst>
      </pc:sldChg>
      <pc:sldChg chg="del">
        <pc:chgData name="Sally North" userId="52e2d7fe0a4c5456" providerId="LiveId" clId="{D30C2F62-0F9D-4F2A-B187-6B75F3CD7DF8}" dt="2021-04-09T14:39:31.686" v="0" actId="47"/>
        <pc:sldMkLst>
          <pc:docMk/>
          <pc:sldMk cId="3871623653" sldId="293"/>
        </pc:sldMkLst>
      </pc:sldChg>
      <pc:sldChg chg="del">
        <pc:chgData name="Sally North" userId="52e2d7fe0a4c5456" providerId="LiveId" clId="{D30C2F62-0F9D-4F2A-B187-6B75F3CD7DF8}" dt="2021-04-09T14:39:31.686" v="0" actId="47"/>
        <pc:sldMkLst>
          <pc:docMk/>
          <pc:sldMk cId="819412869" sldId="294"/>
        </pc:sldMkLst>
      </pc:sldChg>
      <pc:sldChg chg="del">
        <pc:chgData name="Sally North" userId="52e2d7fe0a4c5456" providerId="LiveId" clId="{D30C2F62-0F9D-4F2A-B187-6B75F3CD7DF8}" dt="2021-04-09T14:39:31.686" v="0" actId="47"/>
        <pc:sldMkLst>
          <pc:docMk/>
          <pc:sldMk cId="2230478582" sldId="295"/>
        </pc:sldMkLst>
      </pc:sldChg>
      <pc:sldChg chg="del">
        <pc:chgData name="Sally North" userId="52e2d7fe0a4c5456" providerId="LiveId" clId="{D30C2F62-0F9D-4F2A-B187-6B75F3CD7DF8}" dt="2021-04-09T14:39:31.686" v="0" actId="47"/>
        <pc:sldMkLst>
          <pc:docMk/>
          <pc:sldMk cId="808100279" sldId="296"/>
        </pc:sldMkLst>
      </pc:sldChg>
      <pc:sldChg chg="del">
        <pc:chgData name="Sally North" userId="52e2d7fe0a4c5456" providerId="LiveId" clId="{D30C2F62-0F9D-4F2A-B187-6B75F3CD7DF8}" dt="2021-04-09T14:39:31.686" v="0" actId="47"/>
        <pc:sldMkLst>
          <pc:docMk/>
          <pc:sldMk cId="3076249660" sldId="297"/>
        </pc:sldMkLst>
      </pc:sldChg>
      <pc:sldChg chg="del">
        <pc:chgData name="Sally North" userId="52e2d7fe0a4c5456" providerId="LiveId" clId="{D30C2F62-0F9D-4F2A-B187-6B75F3CD7DF8}" dt="2021-04-09T14:39:31.686" v="0" actId="47"/>
        <pc:sldMkLst>
          <pc:docMk/>
          <pc:sldMk cId="3811264205" sldId="298"/>
        </pc:sldMkLst>
      </pc:sldChg>
      <pc:sldChg chg="del">
        <pc:chgData name="Sally North" userId="52e2d7fe0a4c5456" providerId="LiveId" clId="{D30C2F62-0F9D-4F2A-B187-6B75F3CD7DF8}" dt="2021-04-09T14:39:31.686" v="0" actId="47"/>
        <pc:sldMkLst>
          <pc:docMk/>
          <pc:sldMk cId="1338137425" sldId="299"/>
        </pc:sldMkLst>
      </pc:sldChg>
      <pc:sldChg chg="del">
        <pc:chgData name="Sally North" userId="52e2d7fe0a4c5456" providerId="LiveId" clId="{D30C2F62-0F9D-4F2A-B187-6B75F3CD7DF8}" dt="2021-04-09T14:39:31.686" v="0" actId="47"/>
        <pc:sldMkLst>
          <pc:docMk/>
          <pc:sldMk cId="1337469714" sldId="300"/>
        </pc:sldMkLst>
      </pc:sldChg>
      <pc:sldChg chg="del">
        <pc:chgData name="Sally North" userId="52e2d7fe0a4c5456" providerId="LiveId" clId="{D30C2F62-0F9D-4F2A-B187-6B75F3CD7DF8}" dt="2021-04-09T14:39:31.686" v="0" actId="47"/>
        <pc:sldMkLst>
          <pc:docMk/>
          <pc:sldMk cId="4082867018" sldId="301"/>
        </pc:sldMkLst>
      </pc:sldChg>
      <pc:sldChg chg="del">
        <pc:chgData name="Sally North" userId="52e2d7fe0a4c5456" providerId="LiveId" clId="{D30C2F62-0F9D-4F2A-B187-6B75F3CD7DF8}" dt="2021-04-09T14:39:31.686" v="0" actId="47"/>
        <pc:sldMkLst>
          <pc:docMk/>
          <pc:sldMk cId="3667073053" sldId="302"/>
        </pc:sldMkLst>
      </pc:sldChg>
      <pc:sldChg chg="del">
        <pc:chgData name="Sally North" userId="52e2d7fe0a4c5456" providerId="LiveId" clId="{D30C2F62-0F9D-4F2A-B187-6B75F3CD7DF8}" dt="2021-04-09T14:39:31.686" v="0" actId="47"/>
        <pc:sldMkLst>
          <pc:docMk/>
          <pc:sldMk cId="824799615" sldId="303"/>
        </pc:sldMkLst>
      </pc:sldChg>
      <pc:sldChg chg="del">
        <pc:chgData name="Sally North" userId="52e2d7fe0a4c5456" providerId="LiveId" clId="{D30C2F62-0F9D-4F2A-B187-6B75F3CD7DF8}" dt="2021-04-09T14:39:31.686" v="0" actId="47"/>
        <pc:sldMkLst>
          <pc:docMk/>
          <pc:sldMk cId="3017860830" sldId="304"/>
        </pc:sldMkLst>
      </pc:sldChg>
      <pc:sldChg chg="del">
        <pc:chgData name="Sally North" userId="52e2d7fe0a4c5456" providerId="LiveId" clId="{D30C2F62-0F9D-4F2A-B187-6B75F3CD7DF8}" dt="2021-04-09T14:39:31.686" v="0" actId="47"/>
        <pc:sldMkLst>
          <pc:docMk/>
          <pc:sldMk cId="3323368001" sldId="305"/>
        </pc:sldMkLst>
      </pc:sldChg>
      <pc:sldChg chg="del">
        <pc:chgData name="Sally North" userId="52e2d7fe0a4c5456" providerId="LiveId" clId="{D30C2F62-0F9D-4F2A-B187-6B75F3CD7DF8}" dt="2021-04-09T14:39:31.686" v="0" actId="47"/>
        <pc:sldMkLst>
          <pc:docMk/>
          <pc:sldMk cId="2691005875" sldId="306"/>
        </pc:sldMkLst>
      </pc:sldChg>
      <pc:sldChg chg="del">
        <pc:chgData name="Sally North" userId="52e2d7fe0a4c5456" providerId="LiveId" clId="{D30C2F62-0F9D-4F2A-B187-6B75F3CD7DF8}" dt="2021-04-09T14:39:31.686" v="0" actId="47"/>
        <pc:sldMkLst>
          <pc:docMk/>
          <pc:sldMk cId="3267672151" sldId="307"/>
        </pc:sldMkLst>
      </pc:sldChg>
      <pc:sldChg chg="del">
        <pc:chgData name="Sally North" userId="52e2d7fe0a4c5456" providerId="LiveId" clId="{D30C2F62-0F9D-4F2A-B187-6B75F3CD7DF8}" dt="2021-04-09T14:39:31.686" v="0" actId="47"/>
        <pc:sldMkLst>
          <pc:docMk/>
          <pc:sldMk cId="510098685" sldId="308"/>
        </pc:sldMkLst>
      </pc:sldChg>
      <pc:sldChg chg="del">
        <pc:chgData name="Sally North" userId="52e2d7fe0a4c5456" providerId="LiveId" clId="{D30C2F62-0F9D-4F2A-B187-6B75F3CD7DF8}" dt="2021-04-09T14:39:31.686" v="0" actId="47"/>
        <pc:sldMkLst>
          <pc:docMk/>
          <pc:sldMk cId="3390097740" sldId="309"/>
        </pc:sldMkLst>
      </pc:sldChg>
      <pc:sldChg chg="del">
        <pc:chgData name="Sally North" userId="52e2d7fe0a4c5456" providerId="LiveId" clId="{D30C2F62-0F9D-4F2A-B187-6B75F3CD7DF8}" dt="2021-04-09T14:39:31.686" v="0" actId="47"/>
        <pc:sldMkLst>
          <pc:docMk/>
          <pc:sldMk cId="3303968471" sldId="310"/>
        </pc:sldMkLst>
      </pc:sldChg>
      <pc:sldChg chg="del">
        <pc:chgData name="Sally North" userId="52e2d7fe0a4c5456" providerId="LiveId" clId="{D30C2F62-0F9D-4F2A-B187-6B75F3CD7DF8}" dt="2021-04-09T14:39:31.686" v="0" actId="47"/>
        <pc:sldMkLst>
          <pc:docMk/>
          <pc:sldMk cId="1847677192" sldId="311"/>
        </pc:sldMkLst>
      </pc:sldChg>
      <pc:sldChg chg="del">
        <pc:chgData name="Sally North" userId="52e2d7fe0a4c5456" providerId="LiveId" clId="{D30C2F62-0F9D-4F2A-B187-6B75F3CD7DF8}" dt="2021-04-09T14:39:31.686" v="0" actId="47"/>
        <pc:sldMkLst>
          <pc:docMk/>
          <pc:sldMk cId="3318688451" sldId="312"/>
        </pc:sldMkLst>
      </pc:sldChg>
      <pc:sldChg chg="del">
        <pc:chgData name="Sally North" userId="52e2d7fe0a4c5456" providerId="LiveId" clId="{D30C2F62-0F9D-4F2A-B187-6B75F3CD7DF8}" dt="2021-04-09T14:39:31.686" v="0" actId="47"/>
        <pc:sldMkLst>
          <pc:docMk/>
          <pc:sldMk cId="1082797352" sldId="313"/>
        </pc:sldMkLst>
      </pc:sldChg>
      <pc:sldChg chg="del">
        <pc:chgData name="Sally North" userId="52e2d7fe0a4c5456" providerId="LiveId" clId="{D30C2F62-0F9D-4F2A-B187-6B75F3CD7DF8}" dt="2021-04-09T14:39:31.686" v="0" actId="47"/>
        <pc:sldMkLst>
          <pc:docMk/>
          <pc:sldMk cId="1234430658" sldId="314"/>
        </pc:sldMkLst>
      </pc:sldChg>
      <pc:sldChg chg="del">
        <pc:chgData name="Sally North" userId="52e2d7fe0a4c5456" providerId="LiveId" clId="{D30C2F62-0F9D-4F2A-B187-6B75F3CD7DF8}" dt="2021-04-09T14:39:31.686" v="0" actId="47"/>
        <pc:sldMkLst>
          <pc:docMk/>
          <pc:sldMk cId="936137862" sldId="315"/>
        </pc:sldMkLst>
      </pc:sldChg>
      <pc:sldChg chg="del">
        <pc:chgData name="Sally North" userId="52e2d7fe0a4c5456" providerId="LiveId" clId="{D30C2F62-0F9D-4F2A-B187-6B75F3CD7DF8}" dt="2021-04-09T14:39:31.686" v="0" actId="47"/>
        <pc:sldMkLst>
          <pc:docMk/>
          <pc:sldMk cId="3851017874" sldId="316"/>
        </pc:sldMkLst>
      </pc:sldChg>
      <pc:sldChg chg="del">
        <pc:chgData name="Sally North" userId="52e2d7fe0a4c5456" providerId="LiveId" clId="{D30C2F62-0F9D-4F2A-B187-6B75F3CD7DF8}" dt="2021-04-09T14:39:31.686" v="0" actId="47"/>
        <pc:sldMkLst>
          <pc:docMk/>
          <pc:sldMk cId="425280509" sldId="317"/>
        </pc:sldMkLst>
      </pc:sldChg>
      <pc:sldChg chg="del">
        <pc:chgData name="Sally North" userId="52e2d7fe0a4c5456" providerId="LiveId" clId="{D30C2F62-0F9D-4F2A-B187-6B75F3CD7DF8}" dt="2021-04-09T14:39:31.686" v="0" actId="47"/>
        <pc:sldMkLst>
          <pc:docMk/>
          <pc:sldMk cId="2855575225" sldId="318"/>
        </pc:sldMkLst>
      </pc:sldChg>
      <pc:sldChg chg="del">
        <pc:chgData name="Sally North" userId="52e2d7fe0a4c5456" providerId="LiveId" clId="{D30C2F62-0F9D-4F2A-B187-6B75F3CD7DF8}" dt="2021-04-09T14:39:31.686" v="0" actId="47"/>
        <pc:sldMkLst>
          <pc:docMk/>
          <pc:sldMk cId="1738943784" sldId="319"/>
        </pc:sldMkLst>
      </pc:sldChg>
      <pc:sldChg chg="del">
        <pc:chgData name="Sally North" userId="52e2d7fe0a4c5456" providerId="LiveId" clId="{D30C2F62-0F9D-4F2A-B187-6B75F3CD7DF8}" dt="2021-04-09T14:39:31.686" v="0" actId="47"/>
        <pc:sldMkLst>
          <pc:docMk/>
          <pc:sldMk cId="2461097148" sldId="320"/>
        </pc:sldMkLst>
      </pc:sldChg>
      <pc:sldChg chg="del">
        <pc:chgData name="Sally North" userId="52e2d7fe0a4c5456" providerId="LiveId" clId="{D30C2F62-0F9D-4F2A-B187-6B75F3CD7DF8}" dt="2021-04-09T14:39:31.686" v="0" actId="47"/>
        <pc:sldMkLst>
          <pc:docMk/>
          <pc:sldMk cId="3991393115" sldId="321"/>
        </pc:sldMkLst>
      </pc:sldChg>
      <pc:sldChg chg="del">
        <pc:chgData name="Sally North" userId="52e2d7fe0a4c5456" providerId="LiveId" clId="{D30C2F62-0F9D-4F2A-B187-6B75F3CD7DF8}" dt="2021-04-09T14:39:31.686" v="0" actId="47"/>
        <pc:sldMkLst>
          <pc:docMk/>
          <pc:sldMk cId="3835991803" sldId="322"/>
        </pc:sldMkLst>
      </pc:sldChg>
      <pc:sldChg chg="del">
        <pc:chgData name="Sally North" userId="52e2d7fe0a4c5456" providerId="LiveId" clId="{D30C2F62-0F9D-4F2A-B187-6B75F3CD7DF8}" dt="2021-04-09T14:39:31.686" v="0" actId="47"/>
        <pc:sldMkLst>
          <pc:docMk/>
          <pc:sldMk cId="2820348374" sldId="323"/>
        </pc:sldMkLst>
      </pc:sldChg>
      <pc:sldChg chg="del">
        <pc:chgData name="Sally North" userId="52e2d7fe0a4c5456" providerId="LiveId" clId="{D30C2F62-0F9D-4F2A-B187-6B75F3CD7DF8}" dt="2021-04-09T14:39:31.686" v="0" actId="47"/>
        <pc:sldMkLst>
          <pc:docMk/>
          <pc:sldMk cId="1323835501" sldId="324"/>
        </pc:sldMkLst>
      </pc:sldChg>
      <pc:sldChg chg="del">
        <pc:chgData name="Sally North" userId="52e2d7fe0a4c5456" providerId="LiveId" clId="{D30C2F62-0F9D-4F2A-B187-6B75F3CD7DF8}" dt="2021-04-09T14:39:31.686" v="0" actId="47"/>
        <pc:sldMkLst>
          <pc:docMk/>
          <pc:sldMk cId="3709424529" sldId="325"/>
        </pc:sldMkLst>
      </pc:sldChg>
      <pc:sldChg chg="del">
        <pc:chgData name="Sally North" userId="52e2d7fe0a4c5456" providerId="LiveId" clId="{D30C2F62-0F9D-4F2A-B187-6B75F3CD7DF8}" dt="2021-04-09T14:39:31.686" v="0" actId="47"/>
        <pc:sldMkLst>
          <pc:docMk/>
          <pc:sldMk cId="109164189" sldId="326"/>
        </pc:sldMkLst>
      </pc:sldChg>
      <pc:sldChg chg="del">
        <pc:chgData name="Sally North" userId="52e2d7fe0a4c5456" providerId="LiveId" clId="{D30C2F62-0F9D-4F2A-B187-6B75F3CD7DF8}" dt="2021-04-09T14:39:31.686" v="0" actId="47"/>
        <pc:sldMkLst>
          <pc:docMk/>
          <pc:sldMk cId="3394841945" sldId="327"/>
        </pc:sldMkLst>
      </pc:sldChg>
      <pc:sldChg chg="del">
        <pc:chgData name="Sally North" userId="52e2d7fe0a4c5456" providerId="LiveId" clId="{D30C2F62-0F9D-4F2A-B187-6B75F3CD7DF8}" dt="2021-04-09T14:39:31.686" v="0" actId="47"/>
        <pc:sldMkLst>
          <pc:docMk/>
          <pc:sldMk cId="1004566940" sldId="328"/>
        </pc:sldMkLst>
      </pc:sldChg>
      <pc:sldChg chg="del">
        <pc:chgData name="Sally North" userId="52e2d7fe0a4c5456" providerId="LiveId" clId="{D30C2F62-0F9D-4F2A-B187-6B75F3CD7DF8}" dt="2021-04-09T14:39:31.686" v="0" actId="47"/>
        <pc:sldMkLst>
          <pc:docMk/>
          <pc:sldMk cId="2476966367" sldId="329"/>
        </pc:sldMkLst>
      </pc:sldChg>
      <pc:sldChg chg="del">
        <pc:chgData name="Sally North" userId="52e2d7fe0a4c5456" providerId="LiveId" clId="{D30C2F62-0F9D-4F2A-B187-6B75F3CD7DF8}" dt="2021-04-09T14:39:31.686" v="0" actId="47"/>
        <pc:sldMkLst>
          <pc:docMk/>
          <pc:sldMk cId="3783224924" sldId="330"/>
        </pc:sldMkLst>
      </pc:sldChg>
      <pc:sldChg chg="del">
        <pc:chgData name="Sally North" userId="52e2d7fe0a4c5456" providerId="LiveId" clId="{D30C2F62-0F9D-4F2A-B187-6B75F3CD7DF8}" dt="2021-04-09T14:39:31.686" v="0" actId="47"/>
        <pc:sldMkLst>
          <pc:docMk/>
          <pc:sldMk cId="2540666768" sldId="331"/>
        </pc:sldMkLst>
      </pc:sldChg>
      <pc:sldChg chg="del">
        <pc:chgData name="Sally North" userId="52e2d7fe0a4c5456" providerId="LiveId" clId="{D30C2F62-0F9D-4F2A-B187-6B75F3CD7DF8}" dt="2021-04-09T14:39:31.686" v="0" actId="47"/>
        <pc:sldMkLst>
          <pc:docMk/>
          <pc:sldMk cId="3061329837" sldId="332"/>
        </pc:sldMkLst>
      </pc:sldChg>
      <pc:sldChg chg="del">
        <pc:chgData name="Sally North" userId="52e2d7fe0a4c5456" providerId="LiveId" clId="{D30C2F62-0F9D-4F2A-B187-6B75F3CD7DF8}" dt="2021-04-09T14:39:31.686" v="0" actId="47"/>
        <pc:sldMkLst>
          <pc:docMk/>
          <pc:sldMk cId="97360719" sldId="333"/>
        </pc:sldMkLst>
      </pc:sldChg>
      <pc:sldChg chg="del">
        <pc:chgData name="Sally North" userId="52e2d7fe0a4c5456" providerId="LiveId" clId="{D30C2F62-0F9D-4F2A-B187-6B75F3CD7DF8}" dt="2021-04-09T14:39:31.686" v="0" actId="47"/>
        <pc:sldMkLst>
          <pc:docMk/>
          <pc:sldMk cId="2604218856" sldId="334"/>
        </pc:sldMkLst>
      </pc:sldChg>
      <pc:sldChg chg="del">
        <pc:chgData name="Sally North" userId="52e2d7fe0a4c5456" providerId="LiveId" clId="{D30C2F62-0F9D-4F2A-B187-6B75F3CD7DF8}" dt="2021-04-09T14:39:31.686" v="0" actId="47"/>
        <pc:sldMkLst>
          <pc:docMk/>
          <pc:sldMk cId="3466182541" sldId="335"/>
        </pc:sldMkLst>
      </pc:sldChg>
      <pc:sldChg chg="del">
        <pc:chgData name="Sally North" userId="52e2d7fe0a4c5456" providerId="LiveId" clId="{D30C2F62-0F9D-4F2A-B187-6B75F3CD7DF8}" dt="2021-04-09T14:39:31.686" v="0" actId="47"/>
        <pc:sldMkLst>
          <pc:docMk/>
          <pc:sldMk cId="2491089381" sldId="336"/>
        </pc:sldMkLst>
      </pc:sldChg>
      <pc:sldChg chg="del">
        <pc:chgData name="Sally North" userId="52e2d7fe0a4c5456" providerId="LiveId" clId="{D30C2F62-0F9D-4F2A-B187-6B75F3CD7DF8}" dt="2021-04-09T14:39:31.686" v="0" actId="47"/>
        <pc:sldMkLst>
          <pc:docMk/>
          <pc:sldMk cId="882428728" sldId="337"/>
        </pc:sldMkLst>
      </pc:sldChg>
      <pc:sldChg chg="del">
        <pc:chgData name="Sally North" userId="52e2d7fe0a4c5456" providerId="LiveId" clId="{D30C2F62-0F9D-4F2A-B187-6B75F3CD7DF8}" dt="2021-04-09T14:39:31.686" v="0" actId="47"/>
        <pc:sldMkLst>
          <pc:docMk/>
          <pc:sldMk cId="1747552027" sldId="338"/>
        </pc:sldMkLst>
      </pc:sldChg>
      <pc:sldChg chg="del">
        <pc:chgData name="Sally North" userId="52e2d7fe0a4c5456" providerId="LiveId" clId="{D30C2F62-0F9D-4F2A-B187-6B75F3CD7DF8}" dt="2021-04-09T14:39:31.686" v="0" actId="47"/>
        <pc:sldMkLst>
          <pc:docMk/>
          <pc:sldMk cId="3647823856" sldId="339"/>
        </pc:sldMkLst>
      </pc:sldChg>
      <pc:sldChg chg="del">
        <pc:chgData name="Sally North" userId="52e2d7fe0a4c5456" providerId="LiveId" clId="{D30C2F62-0F9D-4F2A-B187-6B75F3CD7DF8}" dt="2021-04-09T14:39:31.686" v="0" actId="47"/>
        <pc:sldMkLst>
          <pc:docMk/>
          <pc:sldMk cId="3747936892" sldId="340"/>
        </pc:sldMkLst>
      </pc:sldChg>
      <pc:sldChg chg="del">
        <pc:chgData name="Sally North" userId="52e2d7fe0a4c5456" providerId="LiveId" clId="{D30C2F62-0F9D-4F2A-B187-6B75F3CD7DF8}" dt="2021-04-09T14:39:31.686" v="0" actId="47"/>
        <pc:sldMkLst>
          <pc:docMk/>
          <pc:sldMk cId="1326376409" sldId="341"/>
        </pc:sldMkLst>
      </pc:sldChg>
      <pc:sldChg chg="del">
        <pc:chgData name="Sally North" userId="52e2d7fe0a4c5456" providerId="LiveId" clId="{D30C2F62-0F9D-4F2A-B187-6B75F3CD7DF8}" dt="2021-04-09T14:39:31.686" v="0" actId="47"/>
        <pc:sldMkLst>
          <pc:docMk/>
          <pc:sldMk cId="1868947846" sldId="342"/>
        </pc:sldMkLst>
      </pc:sldChg>
      <pc:sldChg chg="del">
        <pc:chgData name="Sally North" userId="52e2d7fe0a4c5456" providerId="LiveId" clId="{D30C2F62-0F9D-4F2A-B187-6B75F3CD7DF8}" dt="2021-04-09T14:39:31.686" v="0" actId="47"/>
        <pc:sldMkLst>
          <pc:docMk/>
          <pc:sldMk cId="2665512660" sldId="343"/>
        </pc:sldMkLst>
      </pc:sldChg>
      <pc:sldChg chg="del">
        <pc:chgData name="Sally North" userId="52e2d7fe0a4c5456" providerId="LiveId" clId="{D30C2F62-0F9D-4F2A-B187-6B75F3CD7DF8}" dt="2021-04-09T14:39:31.686" v="0" actId="47"/>
        <pc:sldMkLst>
          <pc:docMk/>
          <pc:sldMk cId="4169893527" sldId="344"/>
        </pc:sldMkLst>
      </pc:sldChg>
      <pc:sldChg chg="del">
        <pc:chgData name="Sally North" userId="52e2d7fe0a4c5456" providerId="LiveId" clId="{D30C2F62-0F9D-4F2A-B187-6B75F3CD7DF8}" dt="2021-04-09T14:39:31.686" v="0" actId="47"/>
        <pc:sldMkLst>
          <pc:docMk/>
          <pc:sldMk cId="680203518" sldId="345"/>
        </pc:sldMkLst>
      </pc:sldChg>
      <pc:sldChg chg="del">
        <pc:chgData name="Sally North" userId="52e2d7fe0a4c5456" providerId="LiveId" clId="{D30C2F62-0F9D-4F2A-B187-6B75F3CD7DF8}" dt="2021-04-09T14:39:31.686" v="0" actId="47"/>
        <pc:sldMkLst>
          <pc:docMk/>
          <pc:sldMk cId="1905562923" sldId="346"/>
        </pc:sldMkLst>
      </pc:sldChg>
      <pc:sldChg chg="del">
        <pc:chgData name="Sally North" userId="52e2d7fe0a4c5456" providerId="LiveId" clId="{D30C2F62-0F9D-4F2A-B187-6B75F3CD7DF8}" dt="2021-04-09T14:39:31.686" v="0" actId="47"/>
        <pc:sldMkLst>
          <pc:docMk/>
          <pc:sldMk cId="1971734892" sldId="347"/>
        </pc:sldMkLst>
      </pc:sldChg>
      <pc:sldChg chg="del">
        <pc:chgData name="Sally North" userId="52e2d7fe0a4c5456" providerId="LiveId" clId="{D30C2F62-0F9D-4F2A-B187-6B75F3CD7DF8}" dt="2021-04-09T14:39:31.686" v="0" actId="47"/>
        <pc:sldMkLst>
          <pc:docMk/>
          <pc:sldMk cId="1695285125" sldId="348"/>
        </pc:sldMkLst>
      </pc:sldChg>
      <pc:sldChg chg="del">
        <pc:chgData name="Sally North" userId="52e2d7fe0a4c5456" providerId="LiveId" clId="{D30C2F62-0F9D-4F2A-B187-6B75F3CD7DF8}" dt="2021-04-09T14:39:31.686" v="0" actId="47"/>
        <pc:sldMkLst>
          <pc:docMk/>
          <pc:sldMk cId="4106287960" sldId="349"/>
        </pc:sldMkLst>
      </pc:sldChg>
      <pc:sldChg chg="del">
        <pc:chgData name="Sally North" userId="52e2d7fe0a4c5456" providerId="LiveId" clId="{D30C2F62-0F9D-4F2A-B187-6B75F3CD7DF8}" dt="2021-04-09T14:39:31.686" v="0" actId="47"/>
        <pc:sldMkLst>
          <pc:docMk/>
          <pc:sldMk cId="1751832122" sldId="350"/>
        </pc:sldMkLst>
      </pc:sldChg>
      <pc:sldChg chg="del">
        <pc:chgData name="Sally North" userId="52e2d7fe0a4c5456" providerId="LiveId" clId="{D30C2F62-0F9D-4F2A-B187-6B75F3CD7DF8}" dt="2021-04-09T14:39:31.686" v="0" actId="47"/>
        <pc:sldMkLst>
          <pc:docMk/>
          <pc:sldMk cId="1252415488" sldId="351"/>
        </pc:sldMkLst>
      </pc:sldChg>
      <pc:sldChg chg="del">
        <pc:chgData name="Sally North" userId="52e2d7fe0a4c5456" providerId="LiveId" clId="{D30C2F62-0F9D-4F2A-B187-6B75F3CD7DF8}" dt="2021-04-09T14:39:31.686" v="0" actId="47"/>
        <pc:sldMkLst>
          <pc:docMk/>
          <pc:sldMk cId="3487011120" sldId="352"/>
        </pc:sldMkLst>
      </pc:sldChg>
      <pc:sldChg chg="del">
        <pc:chgData name="Sally North" userId="52e2d7fe0a4c5456" providerId="LiveId" clId="{D30C2F62-0F9D-4F2A-B187-6B75F3CD7DF8}" dt="2021-04-09T14:39:31.686" v="0" actId="47"/>
        <pc:sldMkLst>
          <pc:docMk/>
          <pc:sldMk cId="1545160438" sldId="353"/>
        </pc:sldMkLst>
      </pc:sldChg>
      <pc:sldChg chg="del">
        <pc:chgData name="Sally North" userId="52e2d7fe0a4c5456" providerId="LiveId" clId="{D30C2F62-0F9D-4F2A-B187-6B75F3CD7DF8}" dt="2021-04-09T14:39:31.686" v="0" actId="47"/>
        <pc:sldMkLst>
          <pc:docMk/>
          <pc:sldMk cId="4155998442" sldId="354"/>
        </pc:sldMkLst>
      </pc:sldChg>
      <pc:sldChg chg="del">
        <pc:chgData name="Sally North" userId="52e2d7fe0a4c5456" providerId="LiveId" clId="{D30C2F62-0F9D-4F2A-B187-6B75F3CD7DF8}" dt="2021-04-09T14:39:31.686" v="0" actId="47"/>
        <pc:sldMkLst>
          <pc:docMk/>
          <pc:sldMk cId="617335501" sldId="355"/>
        </pc:sldMkLst>
      </pc:sldChg>
      <pc:sldChg chg="del">
        <pc:chgData name="Sally North" userId="52e2d7fe0a4c5456" providerId="LiveId" clId="{D30C2F62-0F9D-4F2A-B187-6B75F3CD7DF8}" dt="2021-04-09T14:39:31.686" v="0" actId="47"/>
        <pc:sldMkLst>
          <pc:docMk/>
          <pc:sldMk cId="1918623475" sldId="356"/>
        </pc:sldMkLst>
      </pc:sldChg>
      <pc:sldChg chg="del">
        <pc:chgData name="Sally North" userId="52e2d7fe0a4c5456" providerId="LiveId" clId="{D30C2F62-0F9D-4F2A-B187-6B75F3CD7DF8}" dt="2021-04-09T14:39:31.686" v="0" actId="47"/>
        <pc:sldMkLst>
          <pc:docMk/>
          <pc:sldMk cId="3933794310" sldId="357"/>
        </pc:sldMkLst>
      </pc:sldChg>
      <pc:sldChg chg="del">
        <pc:chgData name="Sally North" userId="52e2d7fe0a4c5456" providerId="LiveId" clId="{D30C2F62-0F9D-4F2A-B187-6B75F3CD7DF8}" dt="2021-04-09T14:39:31.686" v="0" actId="47"/>
        <pc:sldMkLst>
          <pc:docMk/>
          <pc:sldMk cId="4017697969" sldId="358"/>
        </pc:sldMkLst>
      </pc:sldChg>
      <pc:sldChg chg="del">
        <pc:chgData name="Sally North" userId="52e2d7fe0a4c5456" providerId="LiveId" clId="{D30C2F62-0F9D-4F2A-B187-6B75F3CD7DF8}" dt="2021-04-09T14:39:31.686" v="0" actId="47"/>
        <pc:sldMkLst>
          <pc:docMk/>
          <pc:sldMk cId="1781514598" sldId="359"/>
        </pc:sldMkLst>
      </pc:sldChg>
      <pc:sldChg chg="del">
        <pc:chgData name="Sally North" userId="52e2d7fe0a4c5456" providerId="LiveId" clId="{D30C2F62-0F9D-4F2A-B187-6B75F3CD7DF8}" dt="2021-04-09T14:39:31.686" v="0" actId="47"/>
        <pc:sldMkLst>
          <pc:docMk/>
          <pc:sldMk cId="1345801163" sldId="360"/>
        </pc:sldMkLst>
      </pc:sldChg>
      <pc:sldChg chg="del">
        <pc:chgData name="Sally North" userId="52e2d7fe0a4c5456" providerId="LiveId" clId="{D30C2F62-0F9D-4F2A-B187-6B75F3CD7DF8}" dt="2021-04-09T14:39:31.686" v="0" actId="47"/>
        <pc:sldMkLst>
          <pc:docMk/>
          <pc:sldMk cId="4275636185" sldId="361"/>
        </pc:sldMkLst>
      </pc:sldChg>
      <pc:sldChg chg="del">
        <pc:chgData name="Sally North" userId="52e2d7fe0a4c5456" providerId="LiveId" clId="{D30C2F62-0F9D-4F2A-B187-6B75F3CD7DF8}" dt="2021-04-09T14:39:31.686" v="0" actId="47"/>
        <pc:sldMkLst>
          <pc:docMk/>
          <pc:sldMk cId="2520146267" sldId="362"/>
        </pc:sldMkLst>
      </pc:sldChg>
      <pc:sldChg chg="del">
        <pc:chgData name="Sally North" userId="52e2d7fe0a4c5456" providerId="LiveId" clId="{D30C2F62-0F9D-4F2A-B187-6B75F3CD7DF8}" dt="2021-04-09T14:39:31.686" v="0" actId="47"/>
        <pc:sldMkLst>
          <pc:docMk/>
          <pc:sldMk cId="2035727665" sldId="363"/>
        </pc:sldMkLst>
      </pc:sldChg>
      <pc:sldChg chg="del">
        <pc:chgData name="Sally North" userId="52e2d7fe0a4c5456" providerId="LiveId" clId="{D30C2F62-0F9D-4F2A-B187-6B75F3CD7DF8}" dt="2021-04-09T14:39:31.686" v="0" actId="47"/>
        <pc:sldMkLst>
          <pc:docMk/>
          <pc:sldMk cId="3631357473" sldId="364"/>
        </pc:sldMkLst>
      </pc:sldChg>
      <pc:sldChg chg="del">
        <pc:chgData name="Sally North" userId="52e2d7fe0a4c5456" providerId="LiveId" clId="{D30C2F62-0F9D-4F2A-B187-6B75F3CD7DF8}" dt="2021-04-09T14:39:31.686" v="0" actId="47"/>
        <pc:sldMkLst>
          <pc:docMk/>
          <pc:sldMk cId="2656979436" sldId="365"/>
        </pc:sldMkLst>
      </pc:sldChg>
      <pc:sldChg chg="del">
        <pc:chgData name="Sally North" userId="52e2d7fe0a4c5456" providerId="LiveId" clId="{D30C2F62-0F9D-4F2A-B187-6B75F3CD7DF8}" dt="2021-04-09T14:39:31.686" v="0" actId="47"/>
        <pc:sldMkLst>
          <pc:docMk/>
          <pc:sldMk cId="3264792023" sldId="366"/>
        </pc:sldMkLst>
      </pc:sldChg>
      <pc:sldChg chg="del">
        <pc:chgData name="Sally North" userId="52e2d7fe0a4c5456" providerId="LiveId" clId="{D30C2F62-0F9D-4F2A-B187-6B75F3CD7DF8}" dt="2021-04-09T14:39:31.686" v="0" actId="47"/>
        <pc:sldMkLst>
          <pc:docMk/>
          <pc:sldMk cId="2793884316" sldId="367"/>
        </pc:sldMkLst>
      </pc:sldChg>
      <pc:sldChg chg="del">
        <pc:chgData name="Sally North" userId="52e2d7fe0a4c5456" providerId="LiveId" clId="{D30C2F62-0F9D-4F2A-B187-6B75F3CD7DF8}" dt="2021-04-09T14:39:31.686" v="0" actId="47"/>
        <pc:sldMkLst>
          <pc:docMk/>
          <pc:sldMk cId="3456149291" sldId="368"/>
        </pc:sldMkLst>
      </pc:sldChg>
      <pc:sldChg chg="del">
        <pc:chgData name="Sally North" userId="52e2d7fe0a4c5456" providerId="LiveId" clId="{D30C2F62-0F9D-4F2A-B187-6B75F3CD7DF8}" dt="2021-04-09T14:39:31.686" v="0" actId="47"/>
        <pc:sldMkLst>
          <pc:docMk/>
          <pc:sldMk cId="2090150956" sldId="369"/>
        </pc:sldMkLst>
      </pc:sldChg>
      <pc:sldChg chg="del">
        <pc:chgData name="Sally North" userId="52e2d7fe0a4c5456" providerId="LiveId" clId="{D30C2F62-0F9D-4F2A-B187-6B75F3CD7DF8}" dt="2021-04-09T14:39:31.686" v="0" actId="47"/>
        <pc:sldMkLst>
          <pc:docMk/>
          <pc:sldMk cId="381258167" sldId="370"/>
        </pc:sldMkLst>
      </pc:sldChg>
      <pc:sldChg chg="del">
        <pc:chgData name="Sally North" userId="52e2d7fe0a4c5456" providerId="LiveId" clId="{D30C2F62-0F9D-4F2A-B187-6B75F3CD7DF8}" dt="2021-04-09T14:39:31.686" v="0" actId="47"/>
        <pc:sldMkLst>
          <pc:docMk/>
          <pc:sldMk cId="2691631837" sldId="371"/>
        </pc:sldMkLst>
      </pc:sldChg>
      <pc:sldChg chg="del">
        <pc:chgData name="Sally North" userId="52e2d7fe0a4c5456" providerId="LiveId" clId="{D30C2F62-0F9D-4F2A-B187-6B75F3CD7DF8}" dt="2021-04-09T14:39:31.686" v="0" actId="47"/>
        <pc:sldMkLst>
          <pc:docMk/>
          <pc:sldMk cId="4000107766" sldId="372"/>
        </pc:sldMkLst>
      </pc:sldChg>
      <pc:sldChg chg="del">
        <pc:chgData name="Sally North" userId="52e2d7fe0a4c5456" providerId="LiveId" clId="{D30C2F62-0F9D-4F2A-B187-6B75F3CD7DF8}" dt="2021-04-09T14:39:31.686" v="0" actId="47"/>
        <pc:sldMkLst>
          <pc:docMk/>
          <pc:sldMk cId="1113254860" sldId="373"/>
        </pc:sldMkLst>
      </pc:sldChg>
      <pc:sldChg chg="del">
        <pc:chgData name="Sally North" userId="52e2d7fe0a4c5456" providerId="LiveId" clId="{D30C2F62-0F9D-4F2A-B187-6B75F3CD7DF8}" dt="2021-04-09T14:39:31.686" v="0" actId="47"/>
        <pc:sldMkLst>
          <pc:docMk/>
          <pc:sldMk cId="1773349510" sldId="374"/>
        </pc:sldMkLst>
      </pc:sldChg>
      <pc:sldChg chg="del">
        <pc:chgData name="Sally North" userId="52e2d7fe0a4c5456" providerId="LiveId" clId="{D30C2F62-0F9D-4F2A-B187-6B75F3CD7DF8}" dt="2021-04-09T14:39:31.686" v="0" actId="47"/>
        <pc:sldMkLst>
          <pc:docMk/>
          <pc:sldMk cId="1163706299" sldId="375"/>
        </pc:sldMkLst>
      </pc:sldChg>
      <pc:sldChg chg="del">
        <pc:chgData name="Sally North" userId="52e2d7fe0a4c5456" providerId="LiveId" clId="{D30C2F62-0F9D-4F2A-B187-6B75F3CD7DF8}" dt="2021-04-09T14:39:31.686" v="0" actId="47"/>
        <pc:sldMkLst>
          <pc:docMk/>
          <pc:sldMk cId="2540189861" sldId="376"/>
        </pc:sldMkLst>
      </pc:sldChg>
      <pc:sldChg chg="del">
        <pc:chgData name="Sally North" userId="52e2d7fe0a4c5456" providerId="LiveId" clId="{D30C2F62-0F9D-4F2A-B187-6B75F3CD7DF8}" dt="2021-04-09T14:39:31.686" v="0" actId="47"/>
        <pc:sldMkLst>
          <pc:docMk/>
          <pc:sldMk cId="3497425710" sldId="377"/>
        </pc:sldMkLst>
      </pc:sldChg>
      <pc:sldChg chg="del">
        <pc:chgData name="Sally North" userId="52e2d7fe0a4c5456" providerId="LiveId" clId="{D30C2F62-0F9D-4F2A-B187-6B75F3CD7DF8}" dt="2021-04-09T14:39:31.686" v="0" actId="47"/>
        <pc:sldMkLst>
          <pc:docMk/>
          <pc:sldMk cId="4236563028" sldId="378"/>
        </pc:sldMkLst>
      </pc:sldChg>
      <pc:sldChg chg="del">
        <pc:chgData name="Sally North" userId="52e2d7fe0a4c5456" providerId="LiveId" clId="{D30C2F62-0F9D-4F2A-B187-6B75F3CD7DF8}" dt="2021-04-09T14:39:31.686" v="0" actId="47"/>
        <pc:sldMkLst>
          <pc:docMk/>
          <pc:sldMk cId="1295956537" sldId="379"/>
        </pc:sldMkLst>
      </pc:sldChg>
      <pc:sldChg chg="del">
        <pc:chgData name="Sally North" userId="52e2d7fe0a4c5456" providerId="LiveId" clId="{D30C2F62-0F9D-4F2A-B187-6B75F3CD7DF8}" dt="2021-04-09T14:39:31.686" v="0" actId="47"/>
        <pc:sldMkLst>
          <pc:docMk/>
          <pc:sldMk cId="2863637739" sldId="380"/>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677297-767B-4E3A-81FB-6FBBA42411F9}"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8522FA03-58AD-4E77-9F55-7F6DD7F29209}">
      <dgm:prSet/>
      <dgm:spPr/>
      <dgm:t>
        <a:bodyPr/>
        <a:lstStyle/>
        <a:p>
          <a:r>
            <a:rPr lang="en-GB" dirty="0"/>
            <a:t>Introduce the historical development of leadership studies</a:t>
          </a:r>
          <a:endParaRPr lang="en-US" dirty="0"/>
        </a:p>
      </dgm:t>
    </dgm:pt>
    <dgm:pt modelId="{062979D3-A53B-4CC2-A5CC-17A7236DB433}" type="parTrans" cxnId="{B594D3E8-2FA1-4327-954B-DC3447EAC3F8}">
      <dgm:prSet/>
      <dgm:spPr/>
      <dgm:t>
        <a:bodyPr/>
        <a:lstStyle/>
        <a:p>
          <a:endParaRPr lang="en-US"/>
        </a:p>
      </dgm:t>
    </dgm:pt>
    <dgm:pt modelId="{E5BC3FED-7C92-41FF-A434-63E0F88B8B6E}" type="sibTrans" cxnId="{B594D3E8-2FA1-4327-954B-DC3447EAC3F8}">
      <dgm:prSet/>
      <dgm:spPr/>
      <dgm:t>
        <a:bodyPr/>
        <a:lstStyle/>
        <a:p>
          <a:endParaRPr lang="en-US"/>
        </a:p>
      </dgm:t>
    </dgm:pt>
    <dgm:pt modelId="{E61E4C02-7CB5-451C-9225-B88E2AED9A22}">
      <dgm:prSet/>
      <dgm:spPr/>
      <dgm:t>
        <a:bodyPr/>
        <a:lstStyle/>
        <a:p>
          <a:r>
            <a:rPr lang="en-GB" dirty="0"/>
            <a:t>Describe the various definitions of leadership</a:t>
          </a:r>
          <a:endParaRPr lang="en-US" dirty="0"/>
        </a:p>
      </dgm:t>
    </dgm:pt>
    <dgm:pt modelId="{C4F8F062-68F7-4449-B2C5-06BB3175617A}" type="parTrans" cxnId="{490F92DB-82DB-49C2-B09B-22C1EC52CCB5}">
      <dgm:prSet/>
      <dgm:spPr/>
      <dgm:t>
        <a:bodyPr/>
        <a:lstStyle/>
        <a:p>
          <a:endParaRPr lang="en-US"/>
        </a:p>
      </dgm:t>
    </dgm:pt>
    <dgm:pt modelId="{5225C134-A19C-49C4-B6B8-DC774D954E72}" type="sibTrans" cxnId="{490F92DB-82DB-49C2-B09B-22C1EC52CCB5}">
      <dgm:prSet/>
      <dgm:spPr/>
      <dgm:t>
        <a:bodyPr/>
        <a:lstStyle/>
        <a:p>
          <a:endParaRPr lang="en-US"/>
        </a:p>
      </dgm:t>
    </dgm:pt>
    <dgm:pt modelId="{1840F9E6-E3E7-4540-82C2-416DF5496072}">
      <dgm:prSet/>
      <dgm:spPr/>
      <dgm:t>
        <a:bodyPr/>
        <a:lstStyle/>
        <a:p>
          <a:r>
            <a:rPr lang="en-GB" dirty="0"/>
            <a:t>Critically discuss the difference between leadership and management</a:t>
          </a:r>
          <a:endParaRPr lang="en-US" dirty="0"/>
        </a:p>
      </dgm:t>
    </dgm:pt>
    <dgm:pt modelId="{89AD8C87-5F85-45E6-B0DC-B1B270FF0CAF}" type="parTrans" cxnId="{FBF263C1-F836-45D9-B81A-5015804321A8}">
      <dgm:prSet/>
      <dgm:spPr/>
      <dgm:t>
        <a:bodyPr/>
        <a:lstStyle/>
        <a:p>
          <a:endParaRPr lang="en-US"/>
        </a:p>
      </dgm:t>
    </dgm:pt>
    <dgm:pt modelId="{DC21BBC5-A98C-43A0-8735-4B1DEE8EE6BF}" type="sibTrans" cxnId="{FBF263C1-F836-45D9-B81A-5015804321A8}">
      <dgm:prSet/>
      <dgm:spPr/>
      <dgm:t>
        <a:bodyPr/>
        <a:lstStyle/>
        <a:p>
          <a:endParaRPr lang="en-US"/>
        </a:p>
      </dgm:t>
    </dgm:pt>
    <dgm:pt modelId="{F4DA8397-6ADE-4E5C-94F7-5B119D1DD3C6}">
      <dgm:prSet/>
      <dgm:spPr/>
      <dgm:t>
        <a:bodyPr/>
        <a:lstStyle/>
        <a:p>
          <a:r>
            <a:rPr lang="en-GB" dirty="0"/>
            <a:t>Explore why leadership differs in events and event tourism to other areas of management</a:t>
          </a:r>
          <a:endParaRPr lang="en-US" dirty="0"/>
        </a:p>
      </dgm:t>
    </dgm:pt>
    <dgm:pt modelId="{D5F359FA-9221-4E7E-ABB4-2057C7EAFA7B}" type="parTrans" cxnId="{B337812F-D3D7-4B24-9249-19FF52716DAD}">
      <dgm:prSet/>
      <dgm:spPr/>
      <dgm:t>
        <a:bodyPr/>
        <a:lstStyle/>
        <a:p>
          <a:endParaRPr lang="en-US"/>
        </a:p>
      </dgm:t>
    </dgm:pt>
    <dgm:pt modelId="{CE4C49D5-3966-4C71-A3B2-8EF9E0D8A4E7}" type="sibTrans" cxnId="{B337812F-D3D7-4B24-9249-19FF52716DAD}">
      <dgm:prSet/>
      <dgm:spPr/>
      <dgm:t>
        <a:bodyPr/>
        <a:lstStyle/>
        <a:p>
          <a:endParaRPr lang="en-US"/>
        </a:p>
      </dgm:t>
    </dgm:pt>
    <dgm:pt modelId="{71A6F1C1-07F7-4408-AC0B-CCE450A1072C}">
      <dgm:prSet/>
      <dgm:spPr/>
      <dgm:t>
        <a:bodyPr/>
        <a:lstStyle/>
        <a:p>
          <a:r>
            <a:rPr lang="en-GB" dirty="0"/>
            <a:t>Learn why leadership matters in professional practice</a:t>
          </a:r>
          <a:endParaRPr lang="en-US" dirty="0"/>
        </a:p>
      </dgm:t>
    </dgm:pt>
    <dgm:pt modelId="{B1227282-61F1-4120-9F20-D959708E41FC}" type="parTrans" cxnId="{9328AD69-4F6E-4453-AA46-A05DF607E788}">
      <dgm:prSet/>
      <dgm:spPr/>
      <dgm:t>
        <a:bodyPr/>
        <a:lstStyle/>
        <a:p>
          <a:endParaRPr lang="en-US"/>
        </a:p>
      </dgm:t>
    </dgm:pt>
    <dgm:pt modelId="{DA7744EC-CC2C-436A-B57F-FED7EE24BC90}" type="sibTrans" cxnId="{9328AD69-4F6E-4453-AA46-A05DF607E788}">
      <dgm:prSet/>
      <dgm:spPr/>
      <dgm:t>
        <a:bodyPr/>
        <a:lstStyle/>
        <a:p>
          <a:endParaRPr lang="en-US"/>
        </a:p>
      </dgm:t>
    </dgm:pt>
    <dgm:pt modelId="{E423D014-65E2-41D0-8492-7203AD079B8B}">
      <dgm:prSet/>
      <dgm:spPr/>
      <dgm:t>
        <a:bodyPr/>
        <a:lstStyle/>
        <a:p>
          <a:r>
            <a:rPr lang="en-GB" dirty="0"/>
            <a:t>This lecture will: </a:t>
          </a:r>
          <a:endParaRPr lang="en-US" dirty="0"/>
        </a:p>
      </dgm:t>
    </dgm:pt>
    <dgm:pt modelId="{2194882C-AC24-4996-A03F-0FCD94696A2A}" type="sibTrans" cxnId="{395B541D-736E-4934-8F27-B582C155EF85}">
      <dgm:prSet/>
      <dgm:spPr/>
      <dgm:t>
        <a:bodyPr/>
        <a:lstStyle/>
        <a:p>
          <a:endParaRPr lang="en-US"/>
        </a:p>
      </dgm:t>
    </dgm:pt>
    <dgm:pt modelId="{75C24504-40B0-4D5D-AFEF-44DFF2B1B8EE}" type="parTrans" cxnId="{395B541D-736E-4934-8F27-B582C155EF85}">
      <dgm:prSet/>
      <dgm:spPr/>
      <dgm:t>
        <a:bodyPr/>
        <a:lstStyle/>
        <a:p>
          <a:endParaRPr lang="en-US"/>
        </a:p>
      </dgm:t>
    </dgm:pt>
    <dgm:pt modelId="{F6A78BC6-F81B-4938-830C-F03615E0148F}" type="pres">
      <dgm:prSet presAssocID="{AF677297-767B-4E3A-81FB-6FBBA42411F9}" presName="linear" presStyleCnt="0">
        <dgm:presLayoutVars>
          <dgm:animLvl val="lvl"/>
          <dgm:resizeHandles val="exact"/>
        </dgm:presLayoutVars>
      </dgm:prSet>
      <dgm:spPr/>
    </dgm:pt>
    <dgm:pt modelId="{133B52D8-4A55-49EC-8E47-DFC5380695DF}" type="pres">
      <dgm:prSet presAssocID="{E423D014-65E2-41D0-8492-7203AD079B8B}" presName="parentText" presStyleLbl="node1" presStyleIdx="0" presStyleCnt="1">
        <dgm:presLayoutVars>
          <dgm:chMax val="0"/>
          <dgm:bulletEnabled val="1"/>
        </dgm:presLayoutVars>
      </dgm:prSet>
      <dgm:spPr/>
    </dgm:pt>
    <dgm:pt modelId="{CC3916A0-42D3-4793-8708-BB384EC5A07A}" type="pres">
      <dgm:prSet presAssocID="{E423D014-65E2-41D0-8492-7203AD079B8B}" presName="childText" presStyleLbl="revTx" presStyleIdx="0" presStyleCnt="1">
        <dgm:presLayoutVars>
          <dgm:bulletEnabled val="1"/>
        </dgm:presLayoutVars>
      </dgm:prSet>
      <dgm:spPr/>
    </dgm:pt>
  </dgm:ptLst>
  <dgm:cxnLst>
    <dgm:cxn modelId="{395B541D-736E-4934-8F27-B582C155EF85}" srcId="{AF677297-767B-4E3A-81FB-6FBBA42411F9}" destId="{E423D014-65E2-41D0-8492-7203AD079B8B}" srcOrd="0" destOrd="0" parTransId="{75C24504-40B0-4D5D-AFEF-44DFF2B1B8EE}" sibTransId="{2194882C-AC24-4996-A03F-0FCD94696A2A}"/>
    <dgm:cxn modelId="{82FA0F1F-68FC-4170-850D-892D03C06DFB}" type="presOf" srcId="{E61E4C02-7CB5-451C-9225-B88E2AED9A22}" destId="{CC3916A0-42D3-4793-8708-BB384EC5A07A}" srcOrd="0" destOrd="1" presId="urn:microsoft.com/office/officeart/2005/8/layout/vList2"/>
    <dgm:cxn modelId="{B337812F-D3D7-4B24-9249-19FF52716DAD}" srcId="{E423D014-65E2-41D0-8492-7203AD079B8B}" destId="{F4DA8397-6ADE-4E5C-94F7-5B119D1DD3C6}" srcOrd="3" destOrd="0" parTransId="{D5F359FA-9221-4E7E-ABB4-2057C7EAFA7B}" sibTransId="{CE4C49D5-3966-4C71-A3B2-8EF9E0D8A4E7}"/>
    <dgm:cxn modelId="{A6D15730-EB16-4B30-9402-69904ED5CF47}" type="presOf" srcId="{71A6F1C1-07F7-4408-AC0B-CCE450A1072C}" destId="{CC3916A0-42D3-4793-8708-BB384EC5A07A}" srcOrd="0" destOrd="4" presId="urn:microsoft.com/office/officeart/2005/8/layout/vList2"/>
    <dgm:cxn modelId="{9328AD69-4F6E-4453-AA46-A05DF607E788}" srcId="{E423D014-65E2-41D0-8492-7203AD079B8B}" destId="{71A6F1C1-07F7-4408-AC0B-CCE450A1072C}" srcOrd="4" destOrd="0" parTransId="{B1227282-61F1-4120-9F20-D959708E41FC}" sibTransId="{DA7744EC-CC2C-436A-B57F-FED7EE24BC90}"/>
    <dgm:cxn modelId="{1A0DD88C-0ABF-4513-B21F-937D5C18B4BF}" type="presOf" srcId="{F4DA8397-6ADE-4E5C-94F7-5B119D1DD3C6}" destId="{CC3916A0-42D3-4793-8708-BB384EC5A07A}" srcOrd="0" destOrd="3" presId="urn:microsoft.com/office/officeart/2005/8/layout/vList2"/>
    <dgm:cxn modelId="{C85415BE-71A3-4F1B-9F66-7D2536AE05C2}" type="presOf" srcId="{E423D014-65E2-41D0-8492-7203AD079B8B}" destId="{133B52D8-4A55-49EC-8E47-DFC5380695DF}" srcOrd="0" destOrd="0" presId="urn:microsoft.com/office/officeart/2005/8/layout/vList2"/>
    <dgm:cxn modelId="{FBF263C1-F836-45D9-B81A-5015804321A8}" srcId="{E423D014-65E2-41D0-8492-7203AD079B8B}" destId="{1840F9E6-E3E7-4540-82C2-416DF5496072}" srcOrd="2" destOrd="0" parTransId="{89AD8C87-5F85-45E6-B0DC-B1B270FF0CAF}" sibTransId="{DC21BBC5-A98C-43A0-8735-4B1DEE8EE6BF}"/>
    <dgm:cxn modelId="{12E621C4-BC2A-414F-A5CA-8817507E7CE8}" type="presOf" srcId="{8522FA03-58AD-4E77-9F55-7F6DD7F29209}" destId="{CC3916A0-42D3-4793-8708-BB384EC5A07A}" srcOrd="0" destOrd="0" presId="urn:microsoft.com/office/officeart/2005/8/layout/vList2"/>
    <dgm:cxn modelId="{490F92DB-82DB-49C2-B09B-22C1EC52CCB5}" srcId="{E423D014-65E2-41D0-8492-7203AD079B8B}" destId="{E61E4C02-7CB5-451C-9225-B88E2AED9A22}" srcOrd="1" destOrd="0" parTransId="{C4F8F062-68F7-4449-B2C5-06BB3175617A}" sibTransId="{5225C134-A19C-49C4-B6B8-DC774D954E72}"/>
    <dgm:cxn modelId="{1564B2E4-9C24-408E-BCE2-FA8AB60114D7}" type="presOf" srcId="{1840F9E6-E3E7-4540-82C2-416DF5496072}" destId="{CC3916A0-42D3-4793-8708-BB384EC5A07A}" srcOrd="0" destOrd="2" presId="urn:microsoft.com/office/officeart/2005/8/layout/vList2"/>
    <dgm:cxn modelId="{B594D3E8-2FA1-4327-954B-DC3447EAC3F8}" srcId="{E423D014-65E2-41D0-8492-7203AD079B8B}" destId="{8522FA03-58AD-4E77-9F55-7F6DD7F29209}" srcOrd="0" destOrd="0" parTransId="{062979D3-A53B-4CC2-A5CC-17A7236DB433}" sibTransId="{E5BC3FED-7C92-41FF-A434-63E0F88B8B6E}"/>
    <dgm:cxn modelId="{EF20D9F4-8450-4DF5-AED6-671D07803606}" type="presOf" srcId="{AF677297-767B-4E3A-81FB-6FBBA42411F9}" destId="{F6A78BC6-F81B-4938-830C-F03615E0148F}" srcOrd="0" destOrd="0" presId="urn:microsoft.com/office/officeart/2005/8/layout/vList2"/>
    <dgm:cxn modelId="{BFC8BC05-B086-484C-8E9B-4B2E6D753322}" type="presParOf" srcId="{F6A78BC6-F81B-4938-830C-F03615E0148F}" destId="{133B52D8-4A55-49EC-8E47-DFC5380695DF}" srcOrd="0" destOrd="0" presId="urn:microsoft.com/office/officeart/2005/8/layout/vList2"/>
    <dgm:cxn modelId="{BE443B9B-E56B-492D-9E4C-CBBFA48C27F3}" type="presParOf" srcId="{F6A78BC6-F81B-4938-830C-F03615E0148F}" destId="{CC3916A0-42D3-4793-8708-BB384EC5A07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3DCE86-810E-480A-8D25-EF423EBDCBE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559E3D4-E196-4793-88DB-256ECE0D97F7}">
      <dgm:prSet/>
      <dgm:spPr/>
      <dgm:t>
        <a:bodyPr/>
        <a:lstStyle/>
        <a:p>
          <a:r>
            <a:rPr lang="en-GB" dirty="0"/>
            <a:t>Fast paced, diverse and highly competitive</a:t>
          </a:r>
          <a:endParaRPr lang="en-US" dirty="0"/>
        </a:p>
      </dgm:t>
    </dgm:pt>
    <dgm:pt modelId="{E6E267D3-B96F-411A-BDB7-1FA24A7A2246}" type="parTrans" cxnId="{C26D308E-29FB-4913-8707-0C4F646A5501}">
      <dgm:prSet/>
      <dgm:spPr/>
      <dgm:t>
        <a:bodyPr/>
        <a:lstStyle/>
        <a:p>
          <a:endParaRPr lang="en-US"/>
        </a:p>
      </dgm:t>
    </dgm:pt>
    <dgm:pt modelId="{59B52EB1-7D59-4E7C-8461-F88AB3638209}" type="sibTrans" cxnId="{C26D308E-29FB-4913-8707-0C4F646A5501}">
      <dgm:prSet/>
      <dgm:spPr/>
      <dgm:t>
        <a:bodyPr/>
        <a:lstStyle/>
        <a:p>
          <a:endParaRPr lang="en-US"/>
        </a:p>
      </dgm:t>
    </dgm:pt>
    <dgm:pt modelId="{7A70EBB8-6A6A-4034-9ADB-5926B65BD6F0}">
      <dgm:prSet/>
      <dgm:spPr/>
      <dgm:t>
        <a:bodyPr/>
        <a:lstStyle/>
        <a:p>
          <a:r>
            <a:rPr lang="en-GB" dirty="0"/>
            <a:t>Industry changes rapidly</a:t>
          </a:r>
          <a:endParaRPr lang="en-US" dirty="0"/>
        </a:p>
      </dgm:t>
    </dgm:pt>
    <dgm:pt modelId="{E8A1B9A9-EC27-4FF9-A607-0C155617BB37}" type="parTrans" cxnId="{E92DBEC9-B122-4A0D-B7AF-F5DA61A5D3C2}">
      <dgm:prSet/>
      <dgm:spPr/>
      <dgm:t>
        <a:bodyPr/>
        <a:lstStyle/>
        <a:p>
          <a:endParaRPr lang="en-US"/>
        </a:p>
      </dgm:t>
    </dgm:pt>
    <dgm:pt modelId="{A1B2972F-156C-46D4-A22C-BCA732128CB5}" type="sibTrans" cxnId="{E92DBEC9-B122-4A0D-B7AF-F5DA61A5D3C2}">
      <dgm:prSet/>
      <dgm:spPr/>
      <dgm:t>
        <a:bodyPr/>
        <a:lstStyle/>
        <a:p>
          <a:endParaRPr lang="en-US"/>
        </a:p>
      </dgm:t>
    </dgm:pt>
    <dgm:pt modelId="{0D23CB6B-36DF-4635-B414-2D97044C1B50}">
      <dgm:prSet/>
      <dgm:spPr/>
      <dgm:t>
        <a:bodyPr/>
        <a:lstStyle/>
        <a:p>
          <a:r>
            <a:rPr lang="en-GB" dirty="0"/>
            <a:t>Events are time-bound and peripatetic</a:t>
          </a:r>
          <a:endParaRPr lang="en-US" dirty="0"/>
        </a:p>
      </dgm:t>
    </dgm:pt>
    <dgm:pt modelId="{DDDCE27A-F481-46FD-A5AF-DA140649128E}" type="parTrans" cxnId="{C619CC49-2C0E-4991-A10C-AB0D46BA055F}">
      <dgm:prSet/>
      <dgm:spPr/>
      <dgm:t>
        <a:bodyPr/>
        <a:lstStyle/>
        <a:p>
          <a:endParaRPr lang="en-US"/>
        </a:p>
      </dgm:t>
    </dgm:pt>
    <dgm:pt modelId="{7F533B7B-A8F1-4B62-B6A5-D6BCE1D5AD13}" type="sibTrans" cxnId="{C619CC49-2C0E-4991-A10C-AB0D46BA055F}">
      <dgm:prSet/>
      <dgm:spPr/>
      <dgm:t>
        <a:bodyPr/>
        <a:lstStyle/>
        <a:p>
          <a:endParaRPr lang="en-US"/>
        </a:p>
      </dgm:t>
    </dgm:pt>
    <dgm:pt modelId="{2C49ED6E-A823-47B1-BF73-7A1C538A582F}">
      <dgm:prSet/>
      <dgm:spPr/>
      <dgm:t>
        <a:bodyPr/>
        <a:lstStyle/>
        <a:p>
          <a:r>
            <a:rPr lang="en-GB" dirty="0"/>
            <a:t>Events are diverse in scale and emphasis</a:t>
          </a:r>
          <a:endParaRPr lang="en-US" dirty="0"/>
        </a:p>
      </dgm:t>
    </dgm:pt>
    <dgm:pt modelId="{560B2727-2510-4915-8F71-5B752AB196D7}" type="parTrans" cxnId="{B83B9893-F2E3-47B7-A9DF-E38247D7EF24}">
      <dgm:prSet/>
      <dgm:spPr/>
      <dgm:t>
        <a:bodyPr/>
        <a:lstStyle/>
        <a:p>
          <a:endParaRPr lang="en-US"/>
        </a:p>
      </dgm:t>
    </dgm:pt>
    <dgm:pt modelId="{FA7D5726-551D-4AC9-83BF-9F8791B3E049}" type="sibTrans" cxnId="{B83B9893-F2E3-47B7-A9DF-E38247D7EF24}">
      <dgm:prSet/>
      <dgm:spPr/>
      <dgm:t>
        <a:bodyPr/>
        <a:lstStyle/>
        <a:p>
          <a:endParaRPr lang="en-US"/>
        </a:p>
      </dgm:t>
    </dgm:pt>
    <dgm:pt modelId="{460906CA-D991-44B2-871F-461A000DA76D}">
      <dgm:prSet/>
      <dgm:spPr/>
      <dgm:t>
        <a:bodyPr/>
        <a:lstStyle/>
        <a:p>
          <a:r>
            <a:rPr lang="en-GB" dirty="0"/>
            <a:t>Events are highly dependent on teams and supply chains</a:t>
          </a:r>
          <a:endParaRPr lang="en-US" dirty="0"/>
        </a:p>
      </dgm:t>
    </dgm:pt>
    <dgm:pt modelId="{462708BB-93BB-41C5-8BC4-AE201160EAAB}" type="parTrans" cxnId="{100B53F5-8F90-4464-AE3B-374BD5650EE1}">
      <dgm:prSet/>
      <dgm:spPr/>
      <dgm:t>
        <a:bodyPr/>
        <a:lstStyle/>
        <a:p>
          <a:endParaRPr lang="en-US"/>
        </a:p>
      </dgm:t>
    </dgm:pt>
    <dgm:pt modelId="{914A333B-4E28-4A00-ABD2-55B17643C874}" type="sibTrans" cxnId="{100B53F5-8F90-4464-AE3B-374BD5650EE1}">
      <dgm:prSet/>
      <dgm:spPr/>
      <dgm:t>
        <a:bodyPr/>
        <a:lstStyle/>
        <a:p>
          <a:endParaRPr lang="en-US"/>
        </a:p>
      </dgm:t>
    </dgm:pt>
    <dgm:pt modelId="{20CABE52-FEAA-4EB0-9939-12F77D6FAF9F}" type="pres">
      <dgm:prSet presAssocID="{003DCE86-810E-480A-8D25-EF423EBDCBE4}" presName="root" presStyleCnt="0">
        <dgm:presLayoutVars>
          <dgm:dir/>
          <dgm:resizeHandles val="exact"/>
        </dgm:presLayoutVars>
      </dgm:prSet>
      <dgm:spPr/>
    </dgm:pt>
    <dgm:pt modelId="{8ED4224C-E788-4C8E-918C-39EA54F80044}" type="pres">
      <dgm:prSet presAssocID="{D559E3D4-E196-4793-88DB-256ECE0D97F7}" presName="compNode" presStyleCnt="0"/>
      <dgm:spPr/>
    </dgm:pt>
    <dgm:pt modelId="{0BBEE989-F27B-4D8E-8D92-893730557B76}" type="pres">
      <dgm:prSet presAssocID="{D559E3D4-E196-4793-88DB-256ECE0D97F7}" presName="bgRect" presStyleLbl="bgShp" presStyleIdx="0" presStyleCnt="5"/>
      <dgm:spPr/>
    </dgm:pt>
    <dgm:pt modelId="{E936485C-D4F0-41F6-9595-E331FB50CF6C}" type="pres">
      <dgm:prSet presAssocID="{D559E3D4-E196-4793-88DB-256ECE0D97F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3C0CF367-4FE4-47B4-9049-0F6407131537}" type="pres">
      <dgm:prSet presAssocID="{D559E3D4-E196-4793-88DB-256ECE0D97F7}" presName="spaceRect" presStyleCnt="0"/>
      <dgm:spPr/>
    </dgm:pt>
    <dgm:pt modelId="{EAC23C2E-DBF4-45E7-8042-D4AF1ADED628}" type="pres">
      <dgm:prSet presAssocID="{D559E3D4-E196-4793-88DB-256ECE0D97F7}" presName="parTx" presStyleLbl="revTx" presStyleIdx="0" presStyleCnt="5">
        <dgm:presLayoutVars>
          <dgm:chMax val="0"/>
          <dgm:chPref val="0"/>
        </dgm:presLayoutVars>
      </dgm:prSet>
      <dgm:spPr/>
    </dgm:pt>
    <dgm:pt modelId="{B8A8722C-AD4C-4AAF-9715-07EF7CDA4719}" type="pres">
      <dgm:prSet presAssocID="{59B52EB1-7D59-4E7C-8461-F88AB3638209}" presName="sibTrans" presStyleCnt="0"/>
      <dgm:spPr/>
    </dgm:pt>
    <dgm:pt modelId="{03ECDC3E-CFEE-47ED-93C2-E2D5171572F0}" type="pres">
      <dgm:prSet presAssocID="{7A70EBB8-6A6A-4034-9ADB-5926B65BD6F0}" presName="compNode" presStyleCnt="0"/>
      <dgm:spPr/>
    </dgm:pt>
    <dgm:pt modelId="{8E2BEE6F-247C-4722-A52E-7AB9E6549B34}" type="pres">
      <dgm:prSet presAssocID="{7A70EBB8-6A6A-4034-9ADB-5926B65BD6F0}" presName="bgRect" presStyleLbl="bgShp" presStyleIdx="1" presStyleCnt="5"/>
      <dgm:spPr/>
    </dgm:pt>
    <dgm:pt modelId="{6D1A9EA4-04B4-4A3C-A2CB-9165F55AD943}" type="pres">
      <dgm:prSet presAssocID="{7A70EBB8-6A6A-4034-9ADB-5926B65BD6F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DB1F9664-DD1A-4CE3-99AB-15B6EA058A9C}" type="pres">
      <dgm:prSet presAssocID="{7A70EBB8-6A6A-4034-9ADB-5926B65BD6F0}" presName="spaceRect" presStyleCnt="0"/>
      <dgm:spPr/>
    </dgm:pt>
    <dgm:pt modelId="{8E38D474-551B-42DC-B9A1-684EC7377DF8}" type="pres">
      <dgm:prSet presAssocID="{7A70EBB8-6A6A-4034-9ADB-5926B65BD6F0}" presName="parTx" presStyleLbl="revTx" presStyleIdx="1" presStyleCnt="5">
        <dgm:presLayoutVars>
          <dgm:chMax val="0"/>
          <dgm:chPref val="0"/>
        </dgm:presLayoutVars>
      </dgm:prSet>
      <dgm:spPr/>
    </dgm:pt>
    <dgm:pt modelId="{6421691E-418B-4D7C-BE6A-997D0D4120D0}" type="pres">
      <dgm:prSet presAssocID="{A1B2972F-156C-46D4-A22C-BCA732128CB5}" presName="sibTrans" presStyleCnt="0"/>
      <dgm:spPr/>
    </dgm:pt>
    <dgm:pt modelId="{565C0544-8BF6-4775-8E28-F54FD78A1C16}" type="pres">
      <dgm:prSet presAssocID="{0D23CB6B-36DF-4635-B414-2D97044C1B50}" presName="compNode" presStyleCnt="0"/>
      <dgm:spPr/>
    </dgm:pt>
    <dgm:pt modelId="{24804584-0F91-4B20-8C9D-4CAF688C6B3E}" type="pres">
      <dgm:prSet presAssocID="{0D23CB6B-36DF-4635-B414-2D97044C1B50}" presName="bgRect" presStyleLbl="bgShp" presStyleIdx="2" presStyleCnt="5"/>
      <dgm:spPr/>
    </dgm:pt>
    <dgm:pt modelId="{8D142E3B-2DE6-43CE-8C76-1D25C84DDB18}" type="pres">
      <dgm:prSet presAssocID="{0D23CB6B-36DF-4635-B414-2D97044C1B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rglass"/>
        </a:ext>
      </dgm:extLst>
    </dgm:pt>
    <dgm:pt modelId="{1A62F3BA-5721-4C8D-AD1B-A0FB6E02AEAD}" type="pres">
      <dgm:prSet presAssocID="{0D23CB6B-36DF-4635-B414-2D97044C1B50}" presName="spaceRect" presStyleCnt="0"/>
      <dgm:spPr/>
    </dgm:pt>
    <dgm:pt modelId="{F63CE7A3-DB33-4988-B1D9-876E7BE5DED3}" type="pres">
      <dgm:prSet presAssocID="{0D23CB6B-36DF-4635-B414-2D97044C1B50}" presName="parTx" presStyleLbl="revTx" presStyleIdx="2" presStyleCnt="5">
        <dgm:presLayoutVars>
          <dgm:chMax val="0"/>
          <dgm:chPref val="0"/>
        </dgm:presLayoutVars>
      </dgm:prSet>
      <dgm:spPr/>
    </dgm:pt>
    <dgm:pt modelId="{91CBFC15-6B6C-4E83-A370-241082AEF467}" type="pres">
      <dgm:prSet presAssocID="{7F533B7B-A8F1-4B62-B6A5-D6BCE1D5AD13}" presName="sibTrans" presStyleCnt="0"/>
      <dgm:spPr/>
    </dgm:pt>
    <dgm:pt modelId="{56798501-8264-4DED-9DBD-D6EA1A6F4E8A}" type="pres">
      <dgm:prSet presAssocID="{2C49ED6E-A823-47B1-BF73-7A1C538A582F}" presName="compNode" presStyleCnt="0"/>
      <dgm:spPr/>
    </dgm:pt>
    <dgm:pt modelId="{4F6087A5-86AD-4769-A8AD-800D4047B90D}" type="pres">
      <dgm:prSet presAssocID="{2C49ED6E-A823-47B1-BF73-7A1C538A582F}" presName="bgRect" presStyleLbl="bgShp" presStyleIdx="3" presStyleCnt="5"/>
      <dgm:spPr/>
    </dgm:pt>
    <dgm:pt modelId="{366E7926-3B4C-4404-9468-8785D20CD413}" type="pres">
      <dgm:prSet presAssocID="{2C49ED6E-A823-47B1-BF73-7A1C538A582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C057E879-F461-48FB-A569-4E899D914141}" type="pres">
      <dgm:prSet presAssocID="{2C49ED6E-A823-47B1-BF73-7A1C538A582F}" presName="spaceRect" presStyleCnt="0"/>
      <dgm:spPr/>
    </dgm:pt>
    <dgm:pt modelId="{87DB9034-F8BE-4AB4-8AF7-19120320A715}" type="pres">
      <dgm:prSet presAssocID="{2C49ED6E-A823-47B1-BF73-7A1C538A582F}" presName="parTx" presStyleLbl="revTx" presStyleIdx="3" presStyleCnt="5">
        <dgm:presLayoutVars>
          <dgm:chMax val="0"/>
          <dgm:chPref val="0"/>
        </dgm:presLayoutVars>
      </dgm:prSet>
      <dgm:spPr/>
    </dgm:pt>
    <dgm:pt modelId="{EB0ECBC0-98CF-44BF-A37A-EEF4708763CF}" type="pres">
      <dgm:prSet presAssocID="{FA7D5726-551D-4AC9-83BF-9F8791B3E049}" presName="sibTrans" presStyleCnt="0"/>
      <dgm:spPr/>
    </dgm:pt>
    <dgm:pt modelId="{4E3D0E6E-F316-477E-B72D-C668A0F80CFD}" type="pres">
      <dgm:prSet presAssocID="{460906CA-D991-44B2-871F-461A000DA76D}" presName="compNode" presStyleCnt="0"/>
      <dgm:spPr/>
    </dgm:pt>
    <dgm:pt modelId="{64A1B434-B7EC-4E96-B004-A5D10427905B}" type="pres">
      <dgm:prSet presAssocID="{460906CA-D991-44B2-871F-461A000DA76D}" presName="bgRect" presStyleLbl="bgShp" presStyleIdx="4" presStyleCnt="5"/>
      <dgm:spPr/>
    </dgm:pt>
    <dgm:pt modelId="{8906ECAD-BFBA-4536-A1D3-8485CEB09FA9}" type="pres">
      <dgm:prSet presAssocID="{460906CA-D991-44B2-871F-461A000DA76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uck"/>
        </a:ext>
      </dgm:extLst>
    </dgm:pt>
    <dgm:pt modelId="{04FC4951-4D1C-473B-AEB9-38ABC124466B}" type="pres">
      <dgm:prSet presAssocID="{460906CA-D991-44B2-871F-461A000DA76D}" presName="spaceRect" presStyleCnt="0"/>
      <dgm:spPr/>
    </dgm:pt>
    <dgm:pt modelId="{3DC57C7D-8060-4B8D-8A8A-089E72F80287}" type="pres">
      <dgm:prSet presAssocID="{460906CA-D991-44B2-871F-461A000DA76D}" presName="parTx" presStyleLbl="revTx" presStyleIdx="4" presStyleCnt="5">
        <dgm:presLayoutVars>
          <dgm:chMax val="0"/>
          <dgm:chPref val="0"/>
        </dgm:presLayoutVars>
      </dgm:prSet>
      <dgm:spPr/>
    </dgm:pt>
  </dgm:ptLst>
  <dgm:cxnLst>
    <dgm:cxn modelId="{A7D42102-1F93-47AD-A810-BEA3B6187C7D}" type="presOf" srcId="{460906CA-D991-44B2-871F-461A000DA76D}" destId="{3DC57C7D-8060-4B8D-8A8A-089E72F80287}" srcOrd="0" destOrd="0" presId="urn:microsoft.com/office/officeart/2018/2/layout/IconVerticalSolidList"/>
    <dgm:cxn modelId="{DCE2C419-13D8-47B2-ABBC-7B4CAE51368C}" type="presOf" srcId="{2C49ED6E-A823-47B1-BF73-7A1C538A582F}" destId="{87DB9034-F8BE-4AB4-8AF7-19120320A715}" srcOrd="0" destOrd="0" presId="urn:microsoft.com/office/officeart/2018/2/layout/IconVerticalSolidList"/>
    <dgm:cxn modelId="{A9DCF32D-0128-441D-B5CF-014700714838}" type="presOf" srcId="{7A70EBB8-6A6A-4034-9ADB-5926B65BD6F0}" destId="{8E38D474-551B-42DC-B9A1-684EC7377DF8}" srcOrd="0" destOrd="0" presId="urn:microsoft.com/office/officeart/2018/2/layout/IconVerticalSolidList"/>
    <dgm:cxn modelId="{A810815C-8161-4843-8BB7-6C8DC465338A}" type="presOf" srcId="{003DCE86-810E-480A-8D25-EF423EBDCBE4}" destId="{20CABE52-FEAA-4EB0-9939-12F77D6FAF9F}" srcOrd="0" destOrd="0" presId="urn:microsoft.com/office/officeart/2018/2/layout/IconVerticalSolidList"/>
    <dgm:cxn modelId="{C619CC49-2C0E-4991-A10C-AB0D46BA055F}" srcId="{003DCE86-810E-480A-8D25-EF423EBDCBE4}" destId="{0D23CB6B-36DF-4635-B414-2D97044C1B50}" srcOrd="2" destOrd="0" parTransId="{DDDCE27A-F481-46FD-A5AF-DA140649128E}" sibTransId="{7F533B7B-A8F1-4B62-B6A5-D6BCE1D5AD13}"/>
    <dgm:cxn modelId="{72A6F071-E356-4CC1-83D6-1170340E82BF}" type="presOf" srcId="{0D23CB6B-36DF-4635-B414-2D97044C1B50}" destId="{F63CE7A3-DB33-4988-B1D9-876E7BE5DED3}" srcOrd="0" destOrd="0" presId="urn:microsoft.com/office/officeart/2018/2/layout/IconVerticalSolidList"/>
    <dgm:cxn modelId="{D402B18B-99AA-46E2-90C7-A6E3E41A1787}" type="presOf" srcId="{D559E3D4-E196-4793-88DB-256ECE0D97F7}" destId="{EAC23C2E-DBF4-45E7-8042-D4AF1ADED628}" srcOrd="0" destOrd="0" presId="urn:microsoft.com/office/officeart/2018/2/layout/IconVerticalSolidList"/>
    <dgm:cxn modelId="{C26D308E-29FB-4913-8707-0C4F646A5501}" srcId="{003DCE86-810E-480A-8D25-EF423EBDCBE4}" destId="{D559E3D4-E196-4793-88DB-256ECE0D97F7}" srcOrd="0" destOrd="0" parTransId="{E6E267D3-B96F-411A-BDB7-1FA24A7A2246}" sibTransId="{59B52EB1-7D59-4E7C-8461-F88AB3638209}"/>
    <dgm:cxn modelId="{B83B9893-F2E3-47B7-A9DF-E38247D7EF24}" srcId="{003DCE86-810E-480A-8D25-EF423EBDCBE4}" destId="{2C49ED6E-A823-47B1-BF73-7A1C538A582F}" srcOrd="3" destOrd="0" parTransId="{560B2727-2510-4915-8F71-5B752AB196D7}" sibTransId="{FA7D5726-551D-4AC9-83BF-9F8791B3E049}"/>
    <dgm:cxn modelId="{E92DBEC9-B122-4A0D-B7AF-F5DA61A5D3C2}" srcId="{003DCE86-810E-480A-8D25-EF423EBDCBE4}" destId="{7A70EBB8-6A6A-4034-9ADB-5926B65BD6F0}" srcOrd="1" destOrd="0" parTransId="{E8A1B9A9-EC27-4FF9-A607-0C155617BB37}" sibTransId="{A1B2972F-156C-46D4-A22C-BCA732128CB5}"/>
    <dgm:cxn modelId="{100B53F5-8F90-4464-AE3B-374BD5650EE1}" srcId="{003DCE86-810E-480A-8D25-EF423EBDCBE4}" destId="{460906CA-D991-44B2-871F-461A000DA76D}" srcOrd="4" destOrd="0" parTransId="{462708BB-93BB-41C5-8BC4-AE201160EAAB}" sibTransId="{914A333B-4E28-4A00-ABD2-55B17643C874}"/>
    <dgm:cxn modelId="{41D0002B-1200-46E6-BF52-F02EF5A6C129}" type="presParOf" srcId="{20CABE52-FEAA-4EB0-9939-12F77D6FAF9F}" destId="{8ED4224C-E788-4C8E-918C-39EA54F80044}" srcOrd="0" destOrd="0" presId="urn:microsoft.com/office/officeart/2018/2/layout/IconVerticalSolidList"/>
    <dgm:cxn modelId="{7E06B122-CB62-443D-BE53-64B66C1E1EBA}" type="presParOf" srcId="{8ED4224C-E788-4C8E-918C-39EA54F80044}" destId="{0BBEE989-F27B-4D8E-8D92-893730557B76}" srcOrd="0" destOrd="0" presId="urn:microsoft.com/office/officeart/2018/2/layout/IconVerticalSolidList"/>
    <dgm:cxn modelId="{4BD5F914-5227-4FA5-9761-B751E583AFE3}" type="presParOf" srcId="{8ED4224C-E788-4C8E-918C-39EA54F80044}" destId="{E936485C-D4F0-41F6-9595-E331FB50CF6C}" srcOrd="1" destOrd="0" presId="urn:microsoft.com/office/officeart/2018/2/layout/IconVerticalSolidList"/>
    <dgm:cxn modelId="{23B95D70-2553-4B81-BF0A-21420E27B8C1}" type="presParOf" srcId="{8ED4224C-E788-4C8E-918C-39EA54F80044}" destId="{3C0CF367-4FE4-47B4-9049-0F6407131537}" srcOrd="2" destOrd="0" presId="urn:microsoft.com/office/officeart/2018/2/layout/IconVerticalSolidList"/>
    <dgm:cxn modelId="{E6DCB8D5-FC4B-40CB-83D0-7048ED694C47}" type="presParOf" srcId="{8ED4224C-E788-4C8E-918C-39EA54F80044}" destId="{EAC23C2E-DBF4-45E7-8042-D4AF1ADED628}" srcOrd="3" destOrd="0" presId="urn:microsoft.com/office/officeart/2018/2/layout/IconVerticalSolidList"/>
    <dgm:cxn modelId="{03AAF460-9D6B-417D-9A16-133F996E3793}" type="presParOf" srcId="{20CABE52-FEAA-4EB0-9939-12F77D6FAF9F}" destId="{B8A8722C-AD4C-4AAF-9715-07EF7CDA4719}" srcOrd="1" destOrd="0" presId="urn:microsoft.com/office/officeart/2018/2/layout/IconVerticalSolidList"/>
    <dgm:cxn modelId="{A57CE329-D121-4D7B-8900-7C375B01A216}" type="presParOf" srcId="{20CABE52-FEAA-4EB0-9939-12F77D6FAF9F}" destId="{03ECDC3E-CFEE-47ED-93C2-E2D5171572F0}" srcOrd="2" destOrd="0" presId="urn:microsoft.com/office/officeart/2018/2/layout/IconVerticalSolidList"/>
    <dgm:cxn modelId="{87899432-BC08-4682-8F7C-F762B97D7E21}" type="presParOf" srcId="{03ECDC3E-CFEE-47ED-93C2-E2D5171572F0}" destId="{8E2BEE6F-247C-4722-A52E-7AB9E6549B34}" srcOrd="0" destOrd="0" presId="urn:microsoft.com/office/officeart/2018/2/layout/IconVerticalSolidList"/>
    <dgm:cxn modelId="{922B84D3-53AF-4CB6-BB29-F6454F918B32}" type="presParOf" srcId="{03ECDC3E-CFEE-47ED-93C2-E2D5171572F0}" destId="{6D1A9EA4-04B4-4A3C-A2CB-9165F55AD943}" srcOrd="1" destOrd="0" presId="urn:microsoft.com/office/officeart/2018/2/layout/IconVerticalSolidList"/>
    <dgm:cxn modelId="{B88798CF-4247-4BDC-AD3C-AF2DE9629547}" type="presParOf" srcId="{03ECDC3E-CFEE-47ED-93C2-E2D5171572F0}" destId="{DB1F9664-DD1A-4CE3-99AB-15B6EA058A9C}" srcOrd="2" destOrd="0" presId="urn:microsoft.com/office/officeart/2018/2/layout/IconVerticalSolidList"/>
    <dgm:cxn modelId="{48764638-2332-4C8A-A366-6B0ED331BEC4}" type="presParOf" srcId="{03ECDC3E-CFEE-47ED-93C2-E2D5171572F0}" destId="{8E38D474-551B-42DC-B9A1-684EC7377DF8}" srcOrd="3" destOrd="0" presId="urn:microsoft.com/office/officeart/2018/2/layout/IconVerticalSolidList"/>
    <dgm:cxn modelId="{296B343A-E847-43ED-8A09-E3662526E7C8}" type="presParOf" srcId="{20CABE52-FEAA-4EB0-9939-12F77D6FAF9F}" destId="{6421691E-418B-4D7C-BE6A-997D0D4120D0}" srcOrd="3" destOrd="0" presId="urn:microsoft.com/office/officeart/2018/2/layout/IconVerticalSolidList"/>
    <dgm:cxn modelId="{DD8821D5-41F9-4E0C-A181-300779C3CBB1}" type="presParOf" srcId="{20CABE52-FEAA-4EB0-9939-12F77D6FAF9F}" destId="{565C0544-8BF6-4775-8E28-F54FD78A1C16}" srcOrd="4" destOrd="0" presId="urn:microsoft.com/office/officeart/2018/2/layout/IconVerticalSolidList"/>
    <dgm:cxn modelId="{E7E5F095-66F8-4AD4-9D98-1224D8768ACC}" type="presParOf" srcId="{565C0544-8BF6-4775-8E28-F54FD78A1C16}" destId="{24804584-0F91-4B20-8C9D-4CAF688C6B3E}" srcOrd="0" destOrd="0" presId="urn:microsoft.com/office/officeart/2018/2/layout/IconVerticalSolidList"/>
    <dgm:cxn modelId="{0E3246C5-03FC-4361-AB7B-14A81B5552E6}" type="presParOf" srcId="{565C0544-8BF6-4775-8E28-F54FD78A1C16}" destId="{8D142E3B-2DE6-43CE-8C76-1D25C84DDB18}" srcOrd="1" destOrd="0" presId="urn:microsoft.com/office/officeart/2018/2/layout/IconVerticalSolidList"/>
    <dgm:cxn modelId="{D0C77866-9598-46FE-90AB-AA9DF75AF60E}" type="presParOf" srcId="{565C0544-8BF6-4775-8E28-F54FD78A1C16}" destId="{1A62F3BA-5721-4C8D-AD1B-A0FB6E02AEAD}" srcOrd="2" destOrd="0" presId="urn:microsoft.com/office/officeart/2018/2/layout/IconVerticalSolidList"/>
    <dgm:cxn modelId="{E1F46AAD-FE86-4CDE-89BB-B11A49219A9A}" type="presParOf" srcId="{565C0544-8BF6-4775-8E28-F54FD78A1C16}" destId="{F63CE7A3-DB33-4988-B1D9-876E7BE5DED3}" srcOrd="3" destOrd="0" presId="urn:microsoft.com/office/officeart/2018/2/layout/IconVerticalSolidList"/>
    <dgm:cxn modelId="{8FDF45A6-E0DA-4C8D-AFFE-A6BC23C2CFB7}" type="presParOf" srcId="{20CABE52-FEAA-4EB0-9939-12F77D6FAF9F}" destId="{91CBFC15-6B6C-4E83-A370-241082AEF467}" srcOrd="5" destOrd="0" presId="urn:microsoft.com/office/officeart/2018/2/layout/IconVerticalSolidList"/>
    <dgm:cxn modelId="{2B8E8642-8480-4728-B601-B57F25E04C88}" type="presParOf" srcId="{20CABE52-FEAA-4EB0-9939-12F77D6FAF9F}" destId="{56798501-8264-4DED-9DBD-D6EA1A6F4E8A}" srcOrd="6" destOrd="0" presId="urn:microsoft.com/office/officeart/2018/2/layout/IconVerticalSolidList"/>
    <dgm:cxn modelId="{A962510B-E668-4D5A-AF75-D8E97D28B1C4}" type="presParOf" srcId="{56798501-8264-4DED-9DBD-D6EA1A6F4E8A}" destId="{4F6087A5-86AD-4769-A8AD-800D4047B90D}" srcOrd="0" destOrd="0" presId="urn:microsoft.com/office/officeart/2018/2/layout/IconVerticalSolidList"/>
    <dgm:cxn modelId="{C2C4A64D-9C5B-4F89-91CA-C0048EB5AFE6}" type="presParOf" srcId="{56798501-8264-4DED-9DBD-D6EA1A6F4E8A}" destId="{366E7926-3B4C-4404-9468-8785D20CD413}" srcOrd="1" destOrd="0" presId="urn:microsoft.com/office/officeart/2018/2/layout/IconVerticalSolidList"/>
    <dgm:cxn modelId="{AD22C781-6623-458B-A594-B26928832C0F}" type="presParOf" srcId="{56798501-8264-4DED-9DBD-D6EA1A6F4E8A}" destId="{C057E879-F461-48FB-A569-4E899D914141}" srcOrd="2" destOrd="0" presId="urn:microsoft.com/office/officeart/2018/2/layout/IconVerticalSolidList"/>
    <dgm:cxn modelId="{FCF0E132-19D6-4B69-94EE-E67CD1CC9642}" type="presParOf" srcId="{56798501-8264-4DED-9DBD-D6EA1A6F4E8A}" destId="{87DB9034-F8BE-4AB4-8AF7-19120320A715}" srcOrd="3" destOrd="0" presId="urn:microsoft.com/office/officeart/2018/2/layout/IconVerticalSolidList"/>
    <dgm:cxn modelId="{900A283B-33CA-4E70-89E2-54BA2D8E6DCC}" type="presParOf" srcId="{20CABE52-FEAA-4EB0-9939-12F77D6FAF9F}" destId="{EB0ECBC0-98CF-44BF-A37A-EEF4708763CF}" srcOrd="7" destOrd="0" presId="urn:microsoft.com/office/officeart/2018/2/layout/IconVerticalSolidList"/>
    <dgm:cxn modelId="{A5FBC8EE-6F77-44A0-805B-6AF1F492CB0C}" type="presParOf" srcId="{20CABE52-FEAA-4EB0-9939-12F77D6FAF9F}" destId="{4E3D0E6E-F316-477E-B72D-C668A0F80CFD}" srcOrd="8" destOrd="0" presId="urn:microsoft.com/office/officeart/2018/2/layout/IconVerticalSolidList"/>
    <dgm:cxn modelId="{B5A293A1-D48D-4706-A494-31549BB4AEAD}" type="presParOf" srcId="{4E3D0E6E-F316-477E-B72D-C668A0F80CFD}" destId="{64A1B434-B7EC-4E96-B004-A5D10427905B}" srcOrd="0" destOrd="0" presId="urn:microsoft.com/office/officeart/2018/2/layout/IconVerticalSolidList"/>
    <dgm:cxn modelId="{FC113919-8592-4F98-9E18-7D72E84E47BD}" type="presParOf" srcId="{4E3D0E6E-F316-477E-B72D-C668A0F80CFD}" destId="{8906ECAD-BFBA-4536-A1D3-8485CEB09FA9}" srcOrd="1" destOrd="0" presId="urn:microsoft.com/office/officeart/2018/2/layout/IconVerticalSolidList"/>
    <dgm:cxn modelId="{59E19B86-26B0-4379-9922-4F5B1858CA77}" type="presParOf" srcId="{4E3D0E6E-F316-477E-B72D-C668A0F80CFD}" destId="{04FC4951-4D1C-473B-AEB9-38ABC124466B}" srcOrd="2" destOrd="0" presId="urn:microsoft.com/office/officeart/2018/2/layout/IconVerticalSolidList"/>
    <dgm:cxn modelId="{93A4D50F-DC16-48C2-81A4-7383914E10AE}" type="presParOf" srcId="{4E3D0E6E-F316-477E-B72D-C668A0F80CFD}" destId="{3DC57C7D-8060-4B8D-8A8A-089E72F8028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719E43-A36C-8C4B-A9D9-C5AD6183ECD0}" type="doc">
      <dgm:prSet loTypeId="urn:microsoft.com/office/officeart/2016/7/layout/RepeatingBendingProcessNew" loCatId="process" qsTypeId="urn:microsoft.com/office/officeart/2005/8/quickstyle/simple4" qsCatId="simple" csTypeId="urn:microsoft.com/office/officeart/2005/8/colors/accent2_2" csCatId="accent2" phldr="1"/>
      <dgm:spPr/>
      <dgm:t>
        <a:bodyPr/>
        <a:lstStyle/>
        <a:p>
          <a:endParaRPr lang="en-GB"/>
        </a:p>
      </dgm:t>
    </dgm:pt>
    <dgm:pt modelId="{2DAFD0EB-C82E-7B4A-937D-2D9E5A060108}">
      <dgm:prSet phldrT="[Text]"/>
      <dgm:spPr>
        <a:xfrm>
          <a:off x="1676776" y="1321"/>
          <a:ext cx="1831925" cy="1099155"/>
        </a:xfrm>
      </dgm:spPr>
      <dgm:t>
        <a:bodyPr/>
        <a:lstStyle/>
        <a:p>
          <a:pPr>
            <a:buNone/>
          </a:pPr>
          <a:r>
            <a:rPr lang="en-GB" dirty="0">
              <a:latin typeface="Calibri" panose="020F0502020204030204"/>
              <a:ea typeface="+mn-ea"/>
              <a:cs typeface="+mn-cs"/>
            </a:rPr>
            <a:t>Set a vision (for the event; for volunteers and staff; for the public and target markets)</a:t>
          </a:r>
        </a:p>
      </dgm:t>
    </dgm:pt>
    <dgm:pt modelId="{8EBA191B-5072-A243-AC62-A082EF905E38}" type="parTrans" cxnId="{AA9F203E-2BF3-0548-BC5B-134A3425CABB}">
      <dgm:prSet/>
      <dgm:spPr/>
      <dgm:t>
        <a:bodyPr/>
        <a:lstStyle/>
        <a:p>
          <a:endParaRPr lang="en-GB"/>
        </a:p>
      </dgm:t>
    </dgm:pt>
    <dgm:pt modelId="{2E931D82-BF18-D044-956B-AC107E72AC0E}" type="sibTrans" cxnId="{AA9F203E-2BF3-0548-BC5B-134A3425CABB}">
      <dgm:prSet/>
      <dgm:spPr>
        <a:xfrm rot="5400000">
          <a:off x="1362746" y="874764"/>
          <a:ext cx="1367387" cy="164873"/>
        </a:xfrm>
      </dgm:spPr>
      <dgm:t>
        <a:bodyPr/>
        <a:lstStyle/>
        <a:p>
          <a:endParaRPr lang="en-GB" dirty="0"/>
        </a:p>
      </dgm:t>
    </dgm:pt>
    <dgm:pt modelId="{57DC22B7-0A92-F34A-BEDC-0046CADDA81B}">
      <dgm:prSet phldrT="[Text]"/>
      <dgm:spPr>
        <a:xfrm>
          <a:off x="1676776" y="1375265"/>
          <a:ext cx="1831925" cy="1099155"/>
        </a:xfrm>
      </dgm:spPr>
      <dgm:t>
        <a:bodyPr/>
        <a:lstStyle/>
        <a:p>
          <a:pPr>
            <a:buNone/>
          </a:pPr>
          <a:r>
            <a:rPr lang="en-GB" dirty="0">
              <a:latin typeface="Calibri" panose="020F0502020204030204"/>
              <a:ea typeface="+mn-ea"/>
              <a:cs typeface="+mn-cs"/>
            </a:rPr>
            <a:t>Think and act strategically; plan; evaluate; revise</a:t>
          </a:r>
        </a:p>
      </dgm:t>
    </dgm:pt>
    <dgm:pt modelId="{B6985CEB-A8A6-5146-8E25-BADFE17F3480}" type="parTrans" cxnId="{8241E63B-9F52-9A4B-AF6B-BC9603AF5D00}">
      <dgm:prSet/>
      <dgm:spPr/>
      <dgm:t>
        <a:bodyPr/>
        <a:lstStyle/>
        <a:p>
          <a:endParaRPr lang="en-GB"/>
        </a:p>
      </dgm:t>
    </dgm:pt>
    <dgm:pt modelId="{FCC8ED37-74C3-7847-AF4D-60E9F3A1F267}" type="sibTrans" cxnId="{8241E63B-9F52-9A4B-AF6B-BC9603AF5D00}">
      <dgm:prSet/>
      <dgm:spPr>
        <a:xfrm rot="5400000">
          <a:off x="1362746" y="2248708"/>
          <a:ext cx="1367387" cy="164873"/>
        </a:xfrm>
      </dgm:spPr>
      <dgm:t>
        <a:bodyPr/>
        <a:lstStyle/>
        <a:p>
          <a:endParaRPr lang="en-GB" dirty="0"/>
        </a:p>
      </dgm:t>
    </dgm:pt>
    <dgm:pt modelId="{91CC7894-9C57-C142-A539-DF2B3C561D46}">
      <dgm:prSet phldrT="[Text]"/>
      <dgm:spPr>
        <a:xfrm>
          <a:off x="1676776" y="2749209"/>
          <a:ext cx="1831925" cy="1099155"/>
        </a:xfrm>
      </dgm:spPr>
      <dgm:t>
        <a:bodyPr/>
        <a:lstStyle/>
        <a:p>
          <a:pPr>
            <a:buNone/>
          </a:pPr>
          <a:r>
            <a:rPr lang="en-GB" dirty="0">
              <a:latin typeface="Calibri" panose="020F0502020204030204"/>
              <a:ea typeface="+mn-ea"/>
              <a:cs typeface="+mn-cs"/>
            </a:rPr>
            <a:t>Enable teams to do their jobs</a:t>
          </a:r>
        </a:p>
      </dgm:t>
    </dgm:pt>
    <dgm:pt modelId="{7E6C874A-2E6B-DB4C-8A66-87722548C2C2}" type="parTrans" cxnId="{240AACD9-6111-F243-9D72-FE5D43A55100}">
      <dgm:prSet/>
      <dgm:spPr/>
      <dgm:t>
        <a:bodyPr/>
        <a:lstStyle/>
        <a:p>
          <a:endParaRPr lang="en-GB"/>
        </a:p>
      </dgm:t>
    </dgm:pt>
    <dgm:pt modelId="{C47D817A-0A6F-124E-A6EB-162C6B7B1DA7}" type="sibTrans" cxnId="{240AACD9-6111-F243-9D72-FE5D43A55100}">
      <dgm:prSet/>
      <dgm:spPr>
        <a:xfrm>
          <a:off x="2049718" y="2935680"/>
          <a:ext cx="2429904" cy="164873"/>
        </a:xfrm>
      </dgm:spPr>
      <dgm:t>
        <a:bodyPr/>
        <a:lstStyle/>
        <a:p>
          <a:endParaRPr lang="en-GB" dirty="0"/>
        </a:p>
      </dgm:t>
    </dgm:pt>
    <dgm:pt modelId="{9EFB0D28-CF88-7841-B29F-669D1FF65DB8}">
      <dgm:prSet phldrT="[Text]"/>
      <dgm:spPr>
        <a:xfrm>
          <a:off x="6549698" y="1321"/>
          <a:ext cx="1831925" cy="1099155"/>
        </a:xfrm>
      </dgm:spPr>
      <dgm:t>
        <a:bodyPr/>
        <a:lstStyle/>
        <a:p>
          <a:pPr>
            <a:buNone/>
          </a:pPr>
          <a:r>
            <a:rPr lang="en-GB" dirty="0">
              <a:latin typeface="Calibri" panose="020F0502020204030204"/>
              <a:ea typeface="+mn-ea"/>
              <a:cs typeface="+mn-cs"/>
            </a:rPr>
            <a:t>Demonstrate flexibility; adapt to the changing environment</a:t>
          </a:r>
        </a:p>
      </dgm:t>
    </dgm:pt>
    <dgm:pt modelId="{487CEAD8-6D1C-7740-B0C6-ED15EE1AABC5}" type="parTrans" cxnId="{9717CD49-D847-8D4E-9563-4E7E9A240623}">
      <dgm:prSet/>
      <dgm:spPr/>
      <dgm:t>
        <a:bodyPr/>
        <a:lstStyle/>
        <a:p>
          <a:endParaRPr lang="en-GB"/>
        </a:p>
      </dgm:t>
    </dgm:pt>
    <dgm:pt modelId="{5650EA5D-DD85-A643-8BCF-1B781949B34A}" type="sibTrans" cxnId="{9717CD49-D847-8D4E-9563-4E7E9A240623}">
      <dgm:prSet/>
      <dgm:spPr/>
      <dgm:t>
        <a:bodyPr/>
        <a:lstStyle/>
        <a:p>
          <a:endParaRPr lang="en-GB"/>
        </a:p>
      </dgm:t>
    </dgm:pt>
    <dgm:pt modelId="{CAC19953-61CE-CA41-A2BD-8C9CB795A4C8}">
      <dgm:prSet phldrT="[Text]"/>
      <dgm:spPr>
        <a:xfrm>
          <a:off x="4113237" y="1321"/>
          <a:ext cx="1831925" cy="1099155"/>
        </a:xfrm>
      </dgm:spPr>
      <dgm:t>
        <a:bodyPr/>
        <a:lstStyle/>
        <a:p>
          <a:pPr>
            <a:buNone/>
          </a:pPr>
          <a:r>
            <a:rPr lang="en-GB" dirty="0">
              <a:latin typeface="Calibri" panose="020F0502020204030204"/>
              <a:ea typeface="+mn-ea"/>
              <a:cs typeface="+mn-cs"/>
            </a:rPr>
            <a:t>Be decisive when necessary</a:t>
          </a:r>
        </a:p>
      </dgm:t>
    </dgm:pt>
    <dgm:pt modelId="{EDDE3A2F-8A11-1A4D-81CC-535582EE9A51}" type="parTrans" cxnId="{6C47F3FC-4A5C-6A47-976C-3AA07D5A1094}">
      <dgm:prSet/>
      <dgm:spPr/>
      <dgm:t>
        <a:bodyPr/>
        <a:lstStyle/>
        <a:p>
          <a:endParaRPr lang="en-GB"/>
        </a:p>
      </dgm:t>
    </dgm:pt>
    <dgm:pt modelId="{46063187-E7AF-5949-9FF0-5259E4DD030C}" type="sibTrans" cxnId="{6C47F3FC-4A5C-6A47-976C-3AA07D5A1094}">
      <dgm:prSet/>
      <dgm:spPr>
        <a:xfrm>
          <a:off x="4486179" y="187792"/>
          <a:ext cx="2429904" cy="164873"/>
        </a:xfrm>
      </dgm:spPr>
      <dgm:t>
        <a:bodyPr/>
        <a:lstStyle/>
        <a:p>
          <a:endParaRPr lang="en-GB" dirty="0"/>
        </a:p>
      </dgm:t>
    </dgm:pt>
    <dgm:pt modelId="{A3BA23BA-F421-9F47-81D0-55322679E844}">
      <dgm:prSet phldrT="[Text]"/>
      <dgm:spPr>
        <a:xfrm>
          <a:off x="4113237" y="1375265"/>
          <a:ext cx="1831925" cy="1099155"/>
        </a:xfrm>
      </dgm:spPr>
      <dgm:t>
        <a:bodyPr/>
        <a:lstStyle/>
        <a:p>
          <a:pPr>
            <a:buNone/>
          </a:pPr>
          <a:r>
            <a:rPr lang="en-GB" dirty="0">
              <a:latin typeface="Calibri" panose="020F0502020204030204"/>
              <a:ea typeface="+mn-ea"/>
              <a:cs typeface="+mn-cs"/>
            </a:rPr>
            <a:t>Facilitate; reward; discipline</a:t>
          </a:r>
        </a:p>
      </dgm:t>
    </dgm:pt>
    <dgm:pt modelId="{62E3E8B7-C267-D94F-99FA-6726112D4106}" type="parTrans" cxnId="{1E30EE10-874E-0E44-A599-C9894EFEC787}">
      <dgm:prSet/>
      <dgm:spPr/>
      <dgm:t>
        <a:bodyPr/>
        <a:lstStyle/>
        <a:p>
          <a:endParaRPr lang="en-GB"/>
        </a:p>
      </dgm:t>
    </dgm:pt>
    <dgm:pt modelId="{54462403-99E9-FA46-B163-C170771DC74E}" type="sibTrans" cxnId="{1E30EE10-874E-0E44-A599-C9894EFEC787}">
      <dgm:prSet/>
      <dgm:spPr>
        <a:xfrm rot="16200000">
          <a:off x="3799207" y="874764"/>
          <a:ext cx="1367387" cy="164873"/>
        </a:xfrm>
      </dgm:spPr>
      <dgm:t>
        <a:bodyPr/>
        <a:lstStyle/>
        <a:p>
          <a:endParaRPr lang="en-GB" dirty="0"/>
        </a:p>
      </dgm:t>
    </dgm:pt>
    <dgm:pt modelId="{C62953FC-3D19-A745-B2DB-69E4D9F1A856}">
      <dgm:prSet phldrT="[Text]"/>
      <dgm:spPr>
        <a:xfrm>
          <a:off x="4113237" y="2749209"/>
          <a:ext cx="1831925" cy="1099155"/>
        </a:xfrm>
      </dgm:spPr>
      <dgm:t>
        <a:bodyPr/>
        <a:lstStyle/>
        <a:p>
          <a:pPr>
            <a:buNone/>
          </a:pPr>
          <a:r>
            <a:rPr lang="en-GB" dirty="0">
              <a:latin typeface="Calibri" panose="020F0502020204030204"/>
              <a:ea typeface="+mn-ea"/>
              <a:cs typeface="+mn-cs"/>
            </a:rPr>
            <a:t>Motivate and coach workers; demonstrate empathy</a:t>
          </a:r>
        </a:p>
      </dgm:t>
    </dgm:pt>
    <dgm:pt modelId="{13FC0F5F-8227-144F-9930-0074F8C6FCD0}" type="parTrans" cxnId="{6B9CBAEE-16D7-CD4C-9606-3C3E26FB9FC8}">
      <dgm:prSet/>
      <dgm:spPr/>
      <dgm:t>
        <a:bodyPr/>
        <a:lstStyle/>
        <a:p>
          <a:endParaRPr lang="en-GB"/>
        </a:p>
      </dgm:t>
    </dgm:pt>
    <dgm:pt modelId="{E432B1F2-3FD8-8048-852D-DD1F91FCD17B}" type="sibTrans" cxnId="{6B9CBAEE-16D7-CD4C-9606-3C3E26FB9FC8}">
      <dgm:prSet/>
      <dgm:spPr>
        <a:xfrm rot="16200000">
          <a:off x="3799207" y="2248708"/>
          <a:ext cx="1367387" cy="164873"/>
        </a:xfrm>
      </dgm:spPr>
      <dgm:t>
        <a:bodyPr/>
        <a:lstStyle/>
        <a:p>
          <a:endParaRPr lang="en-GB" dirty="0"/>
        </a:p>
      </dgm:t>
    </dgm:pt>
    <dgm:pt modelId="{3CFB3295-4D95-4B48-9908-B1D1D60334A4}" type="pres">
      <dgm:prSet presAssocID="{D2719E43-A36C-8C4B-A9D9-C5AD6183ECD0}" presName="Name0" presStyleCnt="0">
        <dgm:presLayoutVars>
          <dgm:dir/>
          <dgm:resizeHandles val="exact"/>
        </dgm:presLayoutVars>
      </dgm:prSet>
      <dgm:spPr/>
    </dgm:pt>
    <dgm:pt modelId="{B055A718-4E45-45CF-8C82-07807109359B}" type="pres">
      <dgm:prSet presAssocID="{2DAFD0EB-C82E-7B4A-937D-2D9E5A060108}" presName="node" presStyleLbl="node1" presStyleIdx="0" presStyleCnt="7">
        <dgm:presLayoutVars>
          <dgm:bulletEnabled val="1"/>
        </dgm:presLayoutVars>
      </dgm:prSet>
      <dgm:spPr/>
    </dgm:pt>
    <dgm:pt modelId="{7BDC32BB-3520-43F0-BA13-98A97388BB20}" type="pres">
      <dgm:prSet presAssocID="{2E931D82-BF18-D044-956B-AC107E72AC0E}" presName="sibTrans" presStyleLbl="sibTrans1D1" presStyleIdx="0" presStyleCnt="6"/>
      <dgm:spPr/>
    </dgm:pt>
    <dgm:pt modelId="{FA91C159-E049-44B7-A4C1-D5FF170AB7B8}" type="pres">
      <dgm:prSet presAssocID="{2E931D82-BF18-D044-956B-AC107E72AC0E}" presName="connectorText" presStyleLbl="sibTrans1D1" presStyleIdx="0" presStyleCnt="6"/>
      <dgm:spPr/>
    </dgm:pt>
    <dgm:pt modelId="{968B8F6D-E965-4CF9-B4C7-F978242B822D}" type="pres">
      <dgm:prSet presAssocID="{57DC22B7-0A92-F34A-BEDC-0046CADDA81B}" presName="node" presStyleLbl="node1" presStyleIdx="1" presStyleCnt="7">
        <dgm:presLayoutVars>
          <dgm:bulletEnabled val="1"/>
        </dgm:presLayoutVars>
      </dgm:prSet>
      <dgm:spPr/>
    </dgm:pt>
    <dgm:pt modelId="{B0DE7DE0-1361-4E20-A6C0-ED2A762002A4}" type="pres">
      <dgm:prSet presAssocID="{FCC8ED37-74C3-7847-AF4D-60E9F3A1F267}" presName="sibTrans" presStyleLbl="sibTrans1D1" presStyleIdx="1" presStyleCnt="6"/>
      <dgm:spPr/>
    </dgm:pt>
    <dgm:pt modelId="{3BCA4BF2-E95D-4D92-9445-D51A50F84756}" type="pres">
      <dgm:prSet presAssocID="{FCC8ED37-74C3-7847-AF4D-60E9F3A1F267}" presName="connectorText" presStyleLbl="sibTrans1D1" presStyleIdx="1" presStyleCnt="6"/>
      <dgm:spPr/>
    </dgm:pt>
    <dgm:pt modelId="{3AFF9C04-5064-46D0-A594-B0699DFF89FA}" type="pres">
      <dgm:prSet presAssocID="{91CC7894-9C57-C142-A539-DF2B3C561D46}" presName="node" presStyleLbl="node1" presStyleIdx="2" presStyleCnt="7">
        <dgm:presLayoutVars>
          <dgm:bulletEnabled val="1"/>
        </dgm:presLayoutVars>
      </dgm:prSet>
      <dgm:spPr/>
    </dgm:pt>
    <dgm:pt modelId="{70D7A436-45D5-4B89-AE63-2B4329182A94}" type="pres">
      <dgm:prSet presAssocID="{C47D817A-0A6F-124E-A6EB-162C6B7B1DA7}" presName="sibTrans" presStyleLbl="sibTrans1D1" presStyleIdx="2" presStyleCnt="6"/>
      <dgm:spPr/>
    </dgm:pt>
    <dgm:pt modelId="{F8F750ED-7C48-420F-ABF5-5B6D0FCB4412}" type="pres">
      <dgm:prSet presAssocID="{C47D817A-0A6F-124E-A6EB-162C6B7B1DA7}" presName="connectorText" presStyleLbl="sibTrans1D1" presStyleIdx="2" presStyleCnt="6"/>
      <dgm:spPr/>
    </dgm:pt>
    <dgm:pt modelId="{A97DCF82-DC14-4BB3-B1AE-C75A92887124}" type="pres">
      <dgm:prSet presAssocID="{C62953FC-3D19-A745-B2DB-69E4D9F1A856}" presName="node" presStyleLbl="node1" presStyleIdx="3" presStyleCnt="7">
        <dgm:presLayoutVars>
          <dgm:bulletEnabled val="1"/>
        </dgm:presLayoutVars>
      </dgm:prSet>
      <dgm:spPr/>
    </dgm:pt>
    <dgm:pt modelId="{6100DE37-824B-4C38-A87D-9B60B017AE25}" type="pres">
      <dgm:prSet presAssocID="{E432B1F2-3FD8-8048-852D-DD1F91FCD17B}" presName="sibTrans" presStyleLbl="sibTrans1D1" presStyleIdx="3" presStyleCnt="6"/>
      <dgm:spPr/>
    </dgm:pt>
    <dgm:pt modelId="{F4BA1CF3-6483-4A90-BF27-1912E5C11489}" type="pres">
      <dgm:prSet presAssocID="{E432B1F2-3FD8-8048-852D-DD1F91FCD17B}" presName="connectorText" presStyleLbl="sibTrans1D1" presStyleIdx="3" presStyleCnt="6"/>
      <dgm:spPr/>
    </dgm:pt>
    <dgm:pt modelId="{ACD12021-C677-41CF-85C3-0521369AEC7A}" type="pres">
      <dgm:prSet presAssocID="{A3BA23BA-F421-9F47-81D0-55322679E844}" presName="node" presStyleLbl="node1" presStyleIdx="4" presStyleCnt="7">
        <dgm:presLayoutVars>
          <dgm:bulletEnabled val="1"/>
        </dgm:presLayoutVars>
      </dgm:prSet>
      <dgm:spPr/>
    </dgm:pt>
    <dgm:pt modelId="{468733BF-6606-45AE-8C88-FDCFDF3F2650}" type="pres">
      <dgm:prSet presAssocID="{54462403-99E9-FA46-B163-C170771DC74E}" presName="sibTrans" presStyleLbl="sibTrans1D1" presStyleIdx="4" presStyleCnt="6"/>
      <dgm:spPr/>
    </dgm:pt>
    <dgm:pt modelId="{1AF0EAC9-0828-4482-A688-F301F7209714}" type="pres">
      <dgm:prSet presAssocID="{54462403-99E9-FA46-B163-C170771DC74E}" presName="connectorText" presStyleLbl="sibTrans1D1" presStyleIdx="4" presStyleCnt="6"/>
      <dgm:spPr/>
    </dgm:pt>
    <dgm:pt modelId="{C465381E-246B-4E78-9AD9-F69998627EA9}" type="pres">
      <dgm:prSet presAssocID="{CAC19953-61CE-CA41-A2BD-8C9CB795A4C8}" presName="node" presStyleLbl="node1" presStyleIdx="5" presStyleCnt="7">
        <dgm:presLayoutVars>
          <dgm:bulletEnabled val="1"/>
        </dgm:presLayoutVars>
      </dgm:prSet>
      <dgm:spPr/>
    </dgm:pt>
    <dgm:pt modelId="{E88D2D66-7B73-4E1A-8947-B52674A7C687}" type="pres">
      <dgm:prSet presAssocID="{46063187-E7AF-5949-9FF0-5259E4DD030C}" presName="sibTrans" presStyleLbl="sibTrans1D1" presStyleIdx="5" presStyleCnt="6"/>
      <dgm:spPr/>
    </dgm:pt>
    <dgm:pt modelId="{70E28854-209C-438C-8547-393F220F615D}" type="pres">
      <dgm:prSet presAssocID="{46063187-E7AF-5949-9FF0-5259E4DD030C}" presName="connectorText" presStyleLbl="sibTrans1D1" presStyleIdx="5" presStyleCnt="6"/>
      <dgm:spPr/>
    </dgm:pt>
    <dgm:pt modelId="{194C0683-A63F-456F-AB5E-F0AD0647D7E6}" type="pres">
      <dgm:prSet presAssocID="{9EFB0D28-CF88-7841-B29F-669D1FF65DB8}" presName="node" presStyleLbl="node1" presStyleIdx="6" presStyleCnt="7">
        <dgm:presLayoutVars>
          <dgm:bulletEnabled val="1"/>
        </dgm:presLayoutVars>
      </dgm:prSet>
      <dgm:spPr/>
    </dgm:pt>
  </dgm:ptLst>
  <dgm:cxnLst>
    <dgm:cxn modelId="{599EAB0A-9FA8-4185-9DC8-FA2D840D2C22}" type="presOf" srcId="{9EFB0D28-CF88-7841-B29F-669D1FF65DB8}" destId="{194C0683-A63F-456F-AB5E-F0AD0647D7E6}" srcOrd="0" destOrd="0" presId="urn:microsoft.com/office/officeart/2016/7/layout/RepeatingBendingProcessNew"/>
    <dgm:cxn modelId="{1E30EE10-874E-0E44-A599-C9894EFEC787}" srcId="{D2719E43-A36C-8C4B-A9D9-C5AD6183ECD0}" destId="{A3BA23BA-F421-9F47-81D0-55322679E844}" srcOrd="4" destOrd="0" parTransId="{62E3E8B7-C267-D94F-99FA-6726112D4106}" sibTransId="{54462403-99E9-FA46-B163-C170771DC74E}"/>
    <dgm:cxn modelId="{44FF3E26-B314-4E4C-9CBA-264C4FB1894C}" type="presOf" srcId="{C47D817A-0A6F-124E-A6EB-162C6B7B1DA7}" destId="{F8F750ED-7C48-420F-ABF5-5B6D0FCB4412}" srcOrd="1" destOrd="0" presId="urn:microsoft.com/office/officeart/2016/7/layout/RepeatingBendingProcessNew"/>
    <dgm:cxn modelId="{4D54E32D-DB5D-4F77-8DCC-E3E724B2C2A1}" type="presOf" srcId="{91CC7894-9C57-C142-A539-DF2B3C561D46}" destId="{3AFF9C04-5064-46D0-A594-B0699DFF89FA}" srcOrd="0" destOrd="0" presId="urn:microsoft.com/office/officeart/2016/7/layout/RepeatingBendingProcessNew"/>
    <dgm:cxn modelId="{8241E63B-9F52-9A4B-AF6B-BC9603AF5D00}" srcId="{D2719E43-A36C-8C4B-A9D9-C5AD6183ECD0}" destId="{57DC22B7-0A92-F34A-BEDC-0046CADDA81B}" srcOrd="1" destOrd="0" parTransId="{B6985CEB-A8A6-5146-8E25-BADFE17F3480}" sibTransId="{FCC8ED37-74C3-7847-AF4D-60E9F3A1F267}"/>
    <dgm:cxn modelId="{AA9F203E-2BF3-0548-BC5B-134A3425CABB}" srcId="{D2719E43-A36C-8C4B-A9D9-C5AD6183ECD0}" destId="{2DAFD0EB-C82E-7B4A-937D-2D9E5A060108}" srcOrd="0" destOrd="0" parTransId="{8EBA191B-5072-A243-AC62-A082EF905E38}" sibTransId="{2E931D82-BF18-D044-956B-AC107E72AC0E}"/>
    <dgm:cxn modelId="{E9B7483E-45D0-4D5F-BE81-245AA76BF7E0}" type="presOf" srcId="{CAC19953-61CE-CA41-A2BD-8C9CB795A4C8}" destId="{C465381E-246B-4E78-9AD9-F69998627EA9}" srcOrd="0" destOrd="0" presId="urn:microsoft.com/office/officeart/2016/7/layout/RepeatingBendingProcessNew"/>
    <dgm:cxn modelId="{4D0E8E60-4A8D-49A1-9364-13212FF1C1A4}" type="presOf" srcId="{E432B1F2-3FD8-8048-852D-DD1F91FCD17B}" destId="{F4BA1CF3-6483-4A90-BF27-1912E5C11489}" srcOrd="1" destOrd="0" presId="urn:microsoft.com/office/officeart/2016/7/layout/RepeatingBendingProcessNew"/>
    <dgm:cxn modelId="{9717CD49-D847-8D4E-9563-4E7E9A240623}" srcId="{D2719E43-A36C-8C4B-A9D9-C5AD6183ECD0}" destId="{9EFB0D28-CF88-7841-B29F-669D1FF65DB8}" srcOrd="6" destOrd="0" parTransId="{487CEAD8-6D1C-7740-B0C6-ED15EE1AABC5}" sibTransId="{5650EA5D-DD85-A643-8BCF-1B781949B34A}"/>
    <dgm:cxn modelId="{2631E949-1D6C-4C04-9159-B845AB2427C7}" type="presOf" srcId="{FCC8ED37-74C3-7847-AF4D-60E9F3A1F267}" destId="{3BCA4BF2-E95D-4D92-9445-D51A50F84756}" srcOrd="1" destOrd="0" presId="urn:microsoft.com/office/officeart/2016/7/layout/RepeatingBendingProcessNew"/>
    <dgm:cxn modelId="{578BF26A-4D0B-428D-B607-EEE437BA4D29}" type="presOf" srcId="{D2719E43-A36C-8C4B-A9D9-C5AD6183ECD0}" destId="{3CFB3295-4D95-4B48-9908-B1D1D60334A4}" srcOrd="0" destOrd="0" presId="urn:microsoft.com/office/officeart/2016/7/layout/RepeatingBendingProcessNew"/>
    <dgm:cxn modelId="{52E0277F-EEFC-4578-90B5-17E4B61379AB}" type="presOf" srcId="{C62953FC-3D19-A745-B2DB-69E4D9F1A856}" destId="{A97DCF82-DC14-4BB3-B1AE-C75A92887124}" srcOrd="0" destOrd="0" presId="urn:microsoft.com/office/officeart/2016/7/layout/RepeatingBendingProcessNew"/>
    <dgm:cxn modelId="{C100E583-369B-48BE-857C-C4F52969D138}" type="presOf" srcId="{FCC8ED37-74C3-7847-AF4D-60E9F3A1F267}" destId="{B0DE7DE0-1361-4E20-A6C0-ED2A762002A4}" srcOrd="0" destOrd="0" presId="urn:microsoft.com/office/officeart/2016/7/layout/RepeatingBendingProcessNew"/>
    <dgm:cxn modelId="{3E83988C-7490-4752-8772-D2A4474359EA}" type="presOf" srcId="{2E931D82-BF18-D044-956B-AC107E72AC0E}" destId="{FA91C159-E049-44B7-A4C1-D5FF170AB7B8}" srcOrd="1" destOrd="0" presId="urn:microsoft.com/office/officeart/2016/7/layout/RepeatingBendingProcessNew"/>
    <dgm:cxn modelId="{D844B595-5B77-41B3-A0F0-3019870D8231}" type="presOf" srcId="{46063187-E7AF-5949-9FF0-5259E4DD030C}" destId="{70E28854-209C-438C-8547-393F220F615D}" srcOrd="1" destOrd="0" presId="urn:microsoft.com/office/officeart/2016/7/layout/RepeatingBendingProcessNew"/>
    <dgm:cxn modelId="{81995396-9D8B-4BFF-9E98-3945645DA2F3}" type="presOf" srcId="{54462403-99E9-FA46-B163-C170771DC74E}" destId="{1AF0EAC9-0828-4482-A688-F301F7209714}" srcOrd="1" destOrd="0" presId="urn:microsoft.com/office/officeart/2016/7/layout/RepeatingBendingProcessNew"/>
    <dgm:cxn modelId="{646512A8-2C7F-4D4F-B546-2A9F0BD7162B}" type="presOf" srcId="{C47D817A-0A6F-124E-A6EB-162C6B7B1DA7}" destId="{70D7A436-45D5-4B89-AE63-2B4329182A94}" srcOrd="0" destOrd="0" presId="urn:microsoft.com/office/officeart/2016/7/layout/RepeatingBendingProcessNew"/>
    <dgm:cxn modelId="{8EC653D1-F896-4A75-8241-E5686A830FD6}" type="presOf" srcId="{57DC22B7-0A92-F34A-BEDC-0046CADDA81B}" destId="{968B8F6D-E965-4CF9-B4C7-F978242B822D}" srcOrd="0" destOrd="0" presId="urn:microsoft.com/office/officeart/2016/7/layout/RepeatingBendingProcessNew"/>
    <dgm:cxn modelId="{240AACD9-6111-F243-9D72-FE5D43A55100}" srcId="{D2719E43-A36C-8C4B-A9D9-C5AD6183ECD0}" destId="{91CC7894-9C57-C142-A539-DF2B3C561D46}" srcOrd="2" destOrd="0" parTransId="{7E6C874A-2E6B-DB4C-8A66-87722548C2C2}" sibTransId="{C47D817A-0A6F-124E-A6EB-162C6B7B1DA7}"/>
    <dgm:cxn modelId="{E72737E2-1B83-4BA8-A298-571EB221B4EA}" type="presOf" srcId="{54462403-99E9-FA46-B163-C170771DC74E}" destId="{468733BF-6606-45AE-8C88-FDCFDF3F2650}" srcOrd="0" destOrd="0" presId="urn:microsoft.com/office/officeart/2016/7/layout/RepeatingBendingProcessNew"/>
    <dgm:cxn modelId="{B49C33E9-7954-4785-800E-FD86D81EBBB0}" type="presOf" srcId="{E432B1F2-3FD8-8048-852D-DD1F91FCD17B}" destId="{6100DE37-824B-4C38-A87D-9B60B017AE25}" srcOrd="0" destOrd="0" presId="urn:microsoft.com/office/officeart/2016/7/layout/RepeatingBendingProcessNew"/>
    <dgm:cxn modelId="{DF98E2EC-922E-4F98-83AA-402F19C20E0E}" type="presOf" srcId="{2DAFD0EB-C82E-7B4A-937D-2D9E5A060108}" destId="{B055A718-4E45-45CF-8C82-07807109359B}" srcOrd="0" destOrd="0" presId="urn:microsoft.com/office/officeart/2016/7/layout/RepeatingBendingProcessNew"/>
    <dgm:cxn modelId="{6B9CBAEE-16D7-CD4C-9606-3C3E26FB9FC8}" srcId="{D2719E43-A36C-8C4B-A9D9-C5AD6183ECD0}" destId="{C62953FC-3D19-A745-B2DB-69E4D9F1A856}" srcOrd="3" destOrd="0" parTransId="{13FC0F5F-8227-144F-9930-0074F8C6FCD0}" sibTransId="{E432B1F2-3FD8-8048-852D-DD1F91FCD17B}"/>
    <dgm:cxn modelId="{E8F6D5F0-9BDE-429D-B5FF-ED0ABF9E6552}" type="presOf" srcId="{A3BA23BA-F421-9F47-81D0-55322679E844}" destId="{ACD12021-C677-41CF-85C3-0521369AEC7A}" srcOrd="0" destOrd="0" presId="urn:microsoft.com/office/officeart/2016/7/layout/RepeatingBendingProcessNew"/>
    <dgm:cxn modelId="{717FC1FC-DECB-4FFE-8617-4DF34DC602B1}" type="presOf" srcId="{46063187-E7AF-5949-9FF0-5259E4DD030C}" destId="{E88D2D66-7B73-4E1A-8947-B52674A7C687}" srcOrd="0" destOrd="0" presId="urn:microsoft.com/office/officeart/2016/7/layout/RepeatingBendingProcessNew"/>
    <dgm:cxn modelId="{6C47F3FC-4A5C-6A47-976C-3AA07D5A1094}" srcId="{D2719E43-A36C-8C4B-A9D9-C5AD6183ECD0}" destId="{CAC19953-61CE-CA41-A2BD-8C9CB795A4C8}" srcOrd="5" destOrd="0" parTransId="{EDDE3A2F-8A11-1A4D-81CC-535582EE9A51}" sibTransId="{46063187-E7AF-5949-9FF0-5259E4DD030C}"/>
    <dgm:cxn modelId="{F4CED0FF-87CC-4D4D-B31D-4D9352CFFA01}" type="presOf" srcId="{2E931D82-BF18-D044-956B-AC107E72AC0E}" destId="{7BDC32BB-3520-43F0-BA13-98A97388BB20}" srcOrd="0" destOrd="0" presId="urn:microsoft.com/office/officeart/2016/7/layout/RepeatingBendingProcessNew"/>
    <dgm:cxn modelId="{90A63423-9AC4-47DB-92E8-9F9C3B752337}" type="presParOf" srcId="{3CFB3295-4D95-4B48-9908-B1D1D60334A4}" destId="{B055A718-4E45-45CF-8C82-07807109359B}" srcOrd="0" destOrd="0" presId="urn:microsoft.com/office/officeart/2016/7/layout/RepeatingBendingProcessNew"/>
    <dgm:cxn modelId="{D065B08B-D9CB-4EF3-84A2-015FEE700979}" type="presParOf" srcId="{3CFB3295-4D95-4B48-9908-B1D1D60334A4}" destId="{7BDC32BB-3520-43F0-BA13-98A97388BB20}" srcOrd="1" destOrd="0" presId="urn:microsoft.com/office/officeart/2016/7/layout/RepeatingBendingProcessNew"/>
    <dgm:cxn modelId="{F569929E-02CE-4936-97C9-CE5F37D2EED7}" type="presParOf" srcId="{7BDC32BB-3520-43F0-BA13-98A97388BB20}" destId="{FA91C159-E049-44B7-A4C1-D5FF170AB7B8}" srcOrd="0" destOrd="0" presId="urn:microsoft.com/office/officeart/2016/7/layout/RepeatingBendingProcessNew"/>
    <dgm:cxn modelId="{9C1C923D-C2D2-4A0E-8175-0F21D7923C78}" type="presParOf" srcId="{3CFB3295-4D95-4B48-9908-B1D1D60334A4}" destId="{968B8F6D-E965-4CF9-B4C7-F978242B822D}" srcOrd="2" destOrd="0" presId="urn:microsoft.com/office/officeart/2016/7/layout/RepeatingBendingProcessNew"/>
    <dgm:cxn modelId="{C9BC6E49-58FD-478E-92E1-545AAEDEAEE6}" type="presParOf" srcId="{3CFB3295-4D95-4B48-9908-B1D1D60334A4}" destId="{B0DE7DE0-1361-4E20-A6C0-ED2A762002A4}" srcOrd="3" destOrd="0" presId="urn:microsoft.com/office/officeart/2016/7/layout/RepeatingBendingProcessNew"/>
    <dgm:cxn modelId="{EBD712C2-2D28-497A-A1EC-BD893DD817A3}" type="presParOf" srcId="{B0DE7DE0-1361-4E20-A6C0-ED2A762002A4}" destId="{3BCA4BF2-E95D-4D92-9445-D51A50F84756}" srcOrd="0" destOrd="0" presId="urn:microsoft.com/office/officeart/2016/7/layout/RepeatingBendingProcessNew"/>
    <dgm:cxn modelId="{334580AC-550B-4D7C-8A62-4503D1EA6992}" type="presParOf" srcId="{3CFB3295-4D95-4B48-9908-B1D1D60334A4}" destId="{3AFF9C04-5064-46D0-A594-B0699DFF89FA}" srcOrd="4" destOrd="0" presId="urn:microsoft.com/office/officeart/2016/7/layout/RepeatingBendingProcessNew"/>
    <dgm:cxn modelId="{1629B307-E73D-44B9-B110-20F327C66613}" type="presParOf" srcId="{3CFB3295-4D95-4B48-9908-B1D1D60334A4}" destId="{70D7A436-45D5-4B89-AE63-2B4329182A94}" srcOrd="5" destOrd="0" presId="urn:microsoft.com/office/officeart/2016/7/layout/RepeatingBendingProcessNew"/>
    <dgm:cxn modelId="{B3AC75CD-D60C-4493-BBD0-1296106BCC87}" type="presParOf" srcId="{70D7A436-45D5-4B89-AE63-2B4329182A94}" destId="{F8F750ED-7C48-420F-ABF5-5B6D0FCB4412}" srcOrd="0" destOrd="0" presId="urn:microsoft.com/office/officeart/2016/7/layout/RepeatingBendingProcessNew"/>
    <dgm:cxn modelId="{CA72A0CA-71FF-46B1-8335-1365A58CBF8B}" type="presParOf" srcId="{3CFB3295-4D95-4B48-9908-B1D1D60334A4}" destId="{A97DCF82-DC14-4BB3-B1AE-C75A92887124}" srcOrd="6" destOrd="0" presId="urn:microsoft.com/office/officeart/2016/7/layout/RepeatingBendingProcessNew"/>
    <dgm:cxn modelId="{95AAF2DC-3157-4E9A-8547-429EC757AEFE}" type="presParOf" srcId="{3CFB3295-4D95-4B48-9908-B1D1D60334A4}" destId="{6100DE37-824B-4C38-A87D-9B60B017AE25}" srcOrd="7" destOrd="0" presId="urn:microsoft.com/office/officeart/2016/7/layout/RepeatingBendingProcessNew"/>
    <dgm:cxn modelId="{177D4B18-7468-4B84-814B-2C57C13FA3F9}" type="presParOf" srcId="{6100DE37-824B-4C38-A87D-9B60B017AE25}" destId="{F4BA1CF3-6483-4A90-BF27-1912E5C11489}" srcOrd="0" destOrd="0" presId="urn:microsoft.com/office/officeart/2016/7/layout/RepeatingBendingProcessNew"/>
    <dgm:cxn modelId="{4FB9322E-4193-4A60-B485-5654CC96F622}" type="presParOf" srcId="{3CFB3295-4D95-4B48-9908-B1D1D60334A4}" destId="{ACD12021-C677-41CF-85C3-0521369AEC7A}" srcOrd="8" destOrd="0" presId="urn:microsoft.com/office/officeart/2016/7/layout/RepeatingBendingProcessNew"/>
    <dgm:cxn modelId="{CBCBC827-3DDD-4F2C-B53C-41FCDB852E60}" type="presParOf" srcId="{3CFB3295-4D95-4B48-9908-B1D1D60334A4}" destId="{468733BF-6606-45AE-8C88-FDCFDF3F2650}" srcOrd="9" destOrd="0" presId="urn:microsoft.com/office/officeart/2016/7/layout/RepeatingBendingProcessNew"/>
    <dgm:cxn modelId="{D898F5A2-6A7C-44D2-9049-A4FFAD049B1A}" type="presParOf" srcId="{468733BF-6606-45AE-8C88-FDCFDF3F2650}" destId="{1AF0EAC9-0828-4482-A688-F301F7209714}" srcOrd="0" destOrd="0" presId="urn:microsoft.com/office/officeart/2016/7/layout/RepeatingBendingProcessNew"/>
    <dgm:cxn modelId="{704D58CB-FF87-4EA3-98CA-F12C79B48566}" type="presParOf" srcId="{3CFB3295-4D95-4B48-9908-B1D1D60334A4}" destId="{C465381E-246B-4E78-9AD9-F69998627EA9}" srcOrd="10" destOrd="0" presId="urn:microsoft.com/office/officeart/2016/7/layout/RepeatingBendingProcessNew"/>
    <dgm:cxn modelId="{BCC78B2D-EDFA-465E-BE72-07B3AEDD5D9D}" type="presParOf" srcId="{3CFB3295-4D95-4B48-9908-B1D1D60334A4}" destId="{E88D2D66-7B73-4E1A-8947-B52674A7C687}" srcOrd="11" destOrd="0" presId="urn:microsoft.com/office/officeart/2016/7/layout/RepeatingBendingProcessNew"/>
    <dgm:cxn modelId="{5DF00497-0F44-4167-AF2B-CDB65B1FDDC4}" type="presParOf" srcId="{E88D2D66-7B73-4E1A-8947-B52674A7C687}" destId="{70E28854-209C-438C-8547-393F220F615D}" srcOrd="0" destOrd="0" presId="urn:microsoft.com/office/officeart/2016/7/layout/RepeatingBendingProcessNew"/>
    <dgm:cxn modelId="{1178CEDB-B832-4866-99A3-46AF22E93CF6}" type="presParOf" srcId="{3CFB3295-4D95-4B48-9908-B1D1D60334A4}" destId="{194C0683-A63F-456F-AB5E-F0AD0647D7E6}"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B52D8-4A55-49EC-8E47-DFC5380695DF}">
      <dsp:nvSpPr>
        <dsp:cNvPr id="0" name=""/>
        <dsp:cNvSpPr/>
      </dsp:nvSpPr>
      <dsp:spPr>
        <a:xfrm>
          <a:off x="0" y="97319"/>
          <a:ext cx="6858000" cy="7675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dirty="0"/>
            <a:t>This lecture will: </a:t>
          </a:r>
          <a:endParaRPr lang="en-US" sz="3200" kern="1200" dirty="0"/>
        </a:p>
      </dsp:txBody>
      <dsp:txXfrm>
        <a:off x="37467" y="134786"/>
        <a:ext cx="6783066" cy="692586"/>
      </dsp:txXfrm>
    </dsp:sp>
    <dsp:sp modelId="{CC3916A0-42D3-4793-8708-BB384EC5A07A}">
      <dsp:nvSpPr>
        <dsp:cNvPr id="0" name=""/>
        <dsp:cNvSpPr/>
      </dsp:nvSpPr>
      <dsp:spPr>
        <a:xfrm>
          <a:off x="0" y="864839"/>
          <a:ext cx="6858000" cy="437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74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n-GB" sz="2500" kern="1200" dirty="0"/>
            <a:t>Introduce the historical development of leadership studies</a:t>
          </a:r>
          <a:endParaRPr lang="en-US" sz="2500" kern="1200" dirty="0"/>
        </a:p>
        <a:p>
          <a:pPr marL="228600" lvl="1" indent="-228600" algn="l" defTabSz="1111250">
            <a:lnSpc>
              <a:spcPct val="90000"/>
            </a:lnSpc>
            <a:spcBef>
              <a:spcPct val="0"/>
            </a:spcBef>
            <a:spcAft>
              <a:spcPct val="20000"/>
            </a:spcAft>
            <a:buChar char="•"/>
          </a:pPr>
          <a:r>
            <a:rPr lang="en-GB" sz="2500" kern="1200" dirty="0"/>
            <a:t>Describe the various definitions of leadership</a:t>
          </a:r>
          <a:endParaRPr lang="en-US" sz="2500" kern="1200" dirty="0"/>
        </a:p>
        <a:p>
          <a:pPr marL="228600" lvl="1" indent="-228600" algn="l" defTabSz="1111250">
            <a:lnSpc>
              <a:spcPct val="90000"/>
            </a:lnSpc>
            <a:spcBef>
              <a:spcPct val="0"/>
            </a:spcBef>
            <a:spcAft>
              <a:spcPct val="20000"/>
            </a:spcAft>
            <a:buChar char="•"/>
          </a:pPr>
          <a:r>
            <a:rPr lang="en-GB" sz="2500" kern="1200" dirty="0"/>
            <a:t>Critically discuss the difference between leadership and management</a:t>
          </a:r>
          <a:endParaRPr lang="en-US" sz="2500" kern="1200" dirty="0"/>
        </a:p>
        <a:p>
          <a:pPr marL="228600" lvl="1" indent="-228600" algn="l" defTabSz="1111250">
            <a:lnSpc>
              <a:spcPct val="90000"/>
            </a:lnSpc>
            <a:spcBef>
              <a:spcPct val="0"/>
            </a:spcBef>
            <a:spcAft>
              <a:spcPct val="20000"/>
            </a:spcAft>
            <a:buChar char="•"/>
          </a:pPr>
          <a:r>
            <a:rPr lang="en-GB" sz="2500" kern="1200" dirty="0"/>
            <a:t>Explore why leadership differs in events and event tourism to other areas of management</a:t>
          </a:r>
          <a:endParaRPr lang="en-US" sz="2500" kern="1200" dirty="0"/>
        </a:p>
        <a:p>
          <a:pPr marL="228600" lvl="1" indent="-228600" algn="l" defTabSz="1111250">
            <a:lnSpc>
              <a:spcPct val="90000"/>
            </a:lnSpc>
            <a:spcBef>
              <a:spcPct val="0"/>
            </a:spcBef>
            <a:spcAft>
              <a:spcPct val="20000"/>
            </a:spcAft>
            <a:buChar char="•"/>
          </a:pPr>
          <a:r>
            <a:rPr lang="en-GB" sz="2500" kern="1200" dirty="0"/>
            <a:t>Learn why leadership matters in professional practice</a:t>
          </a:r>
          <a:endParaRPr lang="en-US" sz="2500" kern="1200" dirty="0"/>
        </a:p>
      </dsp:txBody>
      <dsp:txXfrm>
        <a:off x="0" y="864839"/>
        <a:ext cx="6858000" cy="4371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EE989-F27B-4D8E-8D92-893730557B76}">
      <dsp:nvSpPr>
        <dsp:cNvPr id="0" name=""/>
        <dsp:cNvSpPr/>
      </dsp:nvSpPr>
      <dsp:spPr>
        <a:xfrm>
          <a:off x="0" y="4167"/>
          <a:ext cx="6858000" cy="88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36485C-D4F0-41F6-9595-E331FB50CF6C}">
      <dsp:nvSpPr>
        <dsp:cNvPr id="0" name=""/>
        <dsp:cNvSpPr/>
      </dsp:nvSpPr>
      <dsp:spPr>
        <a:xfrm>
          <a:off x="268502" y="203879"/>
          <a:ext cx="488186" cy="488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C23C2E-DBF4-45E7-8042-D4AF1ADED628}">
      <dsp:nvSpPr>
        <dsp:cNvPr id="0" name=""/>
        <dsp:cNvSpPr/>
      </dsp:nvSpPr>
      <dsp:spPr>
        <a:xfrm>
          <a:off x="1025190" y="4167"/>
          <a:ext cx="5832809" cy="88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9" tIns="93939" rIns="93939" bIns="93939" numCol="1" spcCol="1270" anchor="ctr" anchorCtr="0">
          <a:noAutofit/>
        </a:bodyPr>
        <a:lstStyle/>
        <a:p>
          <a:pPr marL="0" lvl="0" indent="0" algn="l" defTabSz="844550">
            <a:lnSpc>
              <a:spcPct val="90000"/>
            </a:lnSpc>
            <a:spcBef>
              <a:spcPct val="0"/>
            </a:spcBef>
            <a:spcAft>
              <a:spcPct val="35000"/>
            </a:spcAft>
            <a:buNone/>
          </a:pPr>
          <a:r>
            <a:rPr lang="en-GB" sz="1900" kern="1200" dirty="0"/>
            <a:t>Fast paced, diverse and highly competitive</a:t>
          </a:r>
          <a:endParaRPr lang="en-US" sz="1900" kern="1200" dirty="0"/>
        </a:p>
      </dsp:txBody>
      <dsp:txXfrm>
        <a:off x="1025190" y="4167"/>
        <a:ext cx="5832809" cy="887610"/>
      </dsp:txXfrm>
    </dsp:sp>
    <dsp:sp modelId="{8E2BEE6F-247C-4722-A52E-7AB9E6549B34}">
      <dsp:nvSpPr>
        <dsp:cNvPr id="0" name=""/>
        <dsp:cNvSpPr/>
      </dsp:nvSpPr>
      <dsp:spPr>
        <a:xfrm>
          <a:off x="0" y="1113680"/>
          <a:ext cx="6858000" cy="88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1A9EA4-04B4-4A3C-A2CB-9165F55AD943}">
      <dsp:nvSpPr>
        <dsp:cNvPr id="0" name=""/>
        <dsp:cNvSpPr/>
      </dsp:nvSpPr>
      <dsp:spPr>
        <a:xfrm>
          <a:off x="268502" y="1313393"/>
          <a:ext cx="488186" cy="488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38D474-551B-42DC-B9A1-684EC7377DF8}">
      <dsp:nvSpPr>
        <dsp:cNvPr id="0" name=""/>
        <dsp:cNvSpPr/>
      </dsp:nvSpPr>
      <dsp:spPr>
        <a:xfrm>
          <a:off x="1025190" y="1113680"/>
          <a:ext cx="5832809" cy="88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9" tIns="93939" rIns="93939" bIns="93939" numCol="1" spcCol="1270" anchor="ctr" anchorCtr="0">
          <a:noAutofit/>
        </a:bodyPr>
        <a:lstStyle/>
        <a:p>
          <a:pPr marL="0" lvl="0" indent="0" algn="l" defTabSz="844550">
            <a:lnSpc>
              <a:spcPct val="90000"/>
            </a:lnSpc>
            <a:spcBef>
              <a:spcPct val="0"/>
            </a:spcBef>
            <a:spcAft>
              <a:spcPct val="35000"/>
            </a:spcAft>
            <a:buNone/>
          </a:pPr>
          <a:r>
            <a:rPr lang="en-GB" sz="1900" kern="1200" dirty="0"/>
            <a:t>Industry changes rapidly</a:t>
          </a:r>
          <a:endParaRPr lang="en-US" sz="1900" kern="1200" dirty="0"/>
        </a:p>
      </dsp:txBody>
      <dsp:txXfrm>
        <a:off x="1025190" y="1113680"/>
        <a:ext cx="5832809" cy="887610"/>
      </dsp:txXfrm>
    </dsp:sp>
    <dsp:sp modelId="{24804584-0F91-4B20-8C9D-4CAF688C6B3E}">
      <dsp:nvSpPr>
        <dsp:cNvPr id="0" name=""/>
        <dsp:cNvSpPr/>
      </dsp:nvSpPr>
      <dsp:spPr>
        <a:xfrm>
          <a:off x="0" y="2223194"/>
          <a:ext cx="6858000" cy="88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142E3B-2DE6-43CE-8C76-1D25C84DDB18}">
      <dsp:nvSpPr>
        <dsp:cNvPr id="0" name=""/>
        <dsp:cNvSpPr/>
      </dsp:nvSpPr>
      <dsp:spPr>
        <a:xfrm>
          <a:off x="268502" y="2422906"/>
          <a:ext cx="488186" cy="4881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3CE7A3-DB33-4988-B1D9-876E7BE5DED3}">
      <dsp:nvSpPr>
        <dsp:cNvPr id="0" name=""/>
        <dsp:cNvSpPr/>
      </dsp:nvSpPr>
      <dsp:spPr>
        <a:xfrm>
          <a:off x="1025190" y="2223194"/>
          <a:ext cx="5832809" cy="88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9" tIns="93939" rIns="93939" bIns="93939" numCol="1" spcCol="1270" anchor="ctr" anchorCtr="0">
          <a:noAutofit/>
        </a:bodyPr>
        <a:lstStyle/>
        <a:p>
          <a:pPr marL="0" lvl="0" indent="0" algn="l" defTabSz="844550">
            <a:lnSpc>
              <a:spcPct val="90000"/>
            </a:lnSpc>
            <a:spcBef>
              <a:spcPct val="0"/>
            </a:spcBef>
            <a:spcAft>
              <a:spcPct val="35000"/>
            </a:spcAft>
            <a:buNone/>
          </a:pPr>
          <a:r>
            <a:rPr lang="en-GB" sz="1900" kern="1200" dirty="0"/>
            <a:t>Events are time-bound and peripatetic</a:t>
          </a:r>
          <a:endParaRPr lang="en-US" sz="1900" kern="1200" dirty="0"/>
        </a:p>
      </dsp:txBody>
      <dsp:txXfrm>
        <a:off x="1025190" y="2223194"/>
        <a:ext cx="5832809" cy="887610"/>
      </dsp:txXfrm>
    </dsp:sp>
    <dsp:sp modelId="{4F6087A5-86AD-4769-A8AD-800D4047B90D}">
      <dsp:nvSpPr>
        <dsp:cNvPr id="0" name=""/>
        <dsp:cNvSpPr/>
      </dsp:nvSpPr>
      <dsp:spPr>
        <a:xfrm>
          <a:off x="0" y="3332708"/>
          <a:ext cx="6858000" cy="88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6E7926-3B4C-4404-9468-8785D20CD413}">
      <dsp:nvSpPr>
        <dsp:cNvPr id="0" name=""/>
        <dsp:cNvSpPr/>
      </dsp:nvSpPr>
      <dsp:spPr>
        <a:xfrm>
          <a:off x="268502" y="3532420"/>
          <a:ext cx="488186" cy="4881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DB9034-F8BE-4AB4-8AF7-19120320A715}">
      <dsp:nvSpPr>
        <dsp:cNvPr id="0" name=""/>
        <dsp:cNvSpPr/>
      </dsp:nvSpPr>
      <dsp:spPr>
        <a:xfrm>
          <a:off x="1025190" y="3332708"/>
          <a:ext cx="5832809" cy="88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9" tIns="93939" rIns="93939" bIns="93939" numCol="1" spcCol="1270" anchor="ctr" anchorCtr="0">
          <a:noAutofit/>
        </a:bodyPr>
        <a:lstStyle/>
        <a:p>
          <a:pPr marL="0" lvl="0" indent="0" algn="l" defTabSz="844550">
            <a:lnSpc>
              <a:spcPct val="90000"/>
            </a:lnSpc>
            <a:spcBef>
              <a:spcPct val="0"/>
            </a:spcBef>
            <a:spcAft>
              <a:spcPct val="35000"/>
            </a:spcAft>
            <a:buNone/>
          </a:pPr>
          <a:r>
            <a:rPr lang="en-GB" sz="1900" kern="1200" dirty="0"/>
            <a:t>Events are diverse in scale and emphasis</a:t>
          </a:r>
          <a:endParaRPr lang="en-US" sz="1900" kern="1200" dirty="0"/>
        </a:p>
      </dsp:txBody>
      <dsp:txXfrm>
        <a:off x="1025190" y="3332708"/>
        <a:ext cx="5832809" cy="887610"/>
      </dsp:txXfrm>
    </dsp:sp>
    <dsp:sp modelId="{64A1B434-B7EC-4E96-B004-A5D10427905B}">
      <dsp:nvSpPr>
        <dsp:cNvPr id="0" name=""/>
        <dsp:cNvSpPr/>
      </dsp:nvSpPr>
      <dsp:spPr>
        <a:xfrm>
          <a:off x="0" y="4442221"/>
          <a:ext cx="6858000" cy="8876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06ECAD-BFBA-4536-A1D3-8485CEB09FA9}">
      <dsp:nvSpPr>
        <dsp:cNvPr id="0" name=""/>
        <dsp:cNvSpPr/>
      </dsp:nvSpPr>
      <dsp:spPr>
        <a:xfrm>
          <a:off x="268502" y="4641934"/>
          <a:ext cx="488186" cy="4881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C57C7D-8060-4B8D-8A8A-089E72F80287}">
      <dsp:nvSpPr>
        <dsp:cNvPr id="0" name=""/>
        <dsp:cNvSpPr/>
      </dsp:nvSpPr>
      <dsp:spPr>
        <a:xfrm>
          <a:off x="1025190" y="4442221"/>
          <a:ext cx="5832809" cy="887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39" tIns="93939" rIns="93939" bIns="93939" numCol="1" spcCol="1270" anchor="ctr" anchorCtr="0">
          <a:noAutofit/>
        </a:bodyPr>
        <a:lstStyle/>
        <a:p>
          <a:pPr marL="0" lvl="0" indent="0" algn="l" defTabSz="844550">
            <a:lnSpc>
              <a:spcPct val="90000"/>
            </a:lnSpc>
            <a:spcBef>
              <a:spcPct val="0"/>
            </a:spcBef>
            <a:spcAft>
              <a:spcPct val="35000"/>
            </a:spcAft>
            <a:buNone/>
          </a:pPr>
          <a:r>
            <a:rPr lang="en-GB" sz="1900" kern="1200" dirty="0"/>
            <a:t>Events are highly dependent on teams and supply chains</a:t>
          </a:r>
          <a:endParaRPr lang="en-US" sz="1900" kern="1200" dirty="0"/>
        </a:p>
      </dsp:txBody>
      <dsp:txXfrm>
        <a:off x="1025190" y="4442221"/>
        <a:ext cx="5832809" cy="8876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DC32BB-3520-43F0-BA13-98A97388BB20}">
      <dsp:nvSpPr>
        <dsp:cNvPr id="0" name=""/>
        <dsp:cNvSpPr/>
      </dsp:nvSpPr>
      <dsp:spPr>
        <a:xfrm>
          <a:off x="1982499" y="978675"/>
          <a:ext cx="424579" cy="91440"/>
        </a:xfrm>
        <a:custGeom>
          <a:avLst/>
          <a:gdLst/>
          <a:ahLst/>
          <a:cxnLst/>
          <a:rect l="0" t="0" r="0" b="0"/>
          <a:pathLst>
            <a:path>
              <a:moveTo>
                <a:pt x="0" y="45720"/>
              </a:moveTo>
              <a:lnTo>
                <a:pt x="424579"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2183409" y="1022119"/>
        <a:ext cx="22758" cy="4551"/>
      </dsp:txXfrm>
    </dsp:sp>
    <dsp:sp modelId="{B055A718-4E45-45CF-8C82-07807109359B}">
      <dsp:nvSpPr>
        <dsp:cNvPr id="0" name=""/>
        <dsp:cNvSpPr/>
      </dsp:nvSpPr>
      <dsp:spPr>
        <a:xfrm>
          <a:off x="5257" y="430682"/>
          <a:ext cx="1979041" cy="1187425"/>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975" tIns="101792" rIns="96975" bIns="101792"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a:ea typeface="+mn-ea"/>
              <a:cs typeface="+mn-cs"/>
            </a:rPr>
            <a:t>Set a vision (for the event; for volunteers and staff; for the public and target markets)</a:t>
          </a:r>
        </a:p>
      </dsp:txBody>
      <dsp:txXfrm>
        <a:off x="5257" y="430682"/>
        <a:ext cx="1979041" cy="1187425"/>
      </dsp:txXfrm>
    </dsp:sp>
    <dsp:sp modelId="{B0DE7DE0-1361-4E20-A6C0-ED2A762002A4}">
      <dsp:nvSpPr>
        <dsp:cNvPr id="0" name=""/>
        <dsp:cNvSpPr/>
      </dsp:nvSpPr>
      <dsp:spPr>
        <a:xfrm>
          <a:off x="4416720" y="978675"/>
          <a:ext cx="424579" cy="91440"/>
        </a:xfrm>
        <a:custGeom>
          <a:avLst/>
          <a:gdLst/>
          <a:ahLst/>
          <a:cxnLst/>
          <a:rect l="0" t="0" r="0" b="0"/>
          <a:pathLst>
            <a:path>
              <a:moveTo>
                <a:pt x="0" y="45720"/>
              </a:moveTo>
              <a:lnTo>
                <a:pt x="424579"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4617631" y="1022119"/>
        <a:ext cx="22758" cy="4551"/>
      </dsp:txXfrm>
    </dsp:sp>
    <dsp:sp modelId="{968B8F6D-E965-4CF9-B4C7-F978242B822D}">
      <dsp:nvSpPr>
        <dsp:cNvPr id="0" name=""/>
        <dsp:cNvSpPr/>
      </dsp:nvSpPr>
      <dsp:spPr>
        <a:xfrm>
          <a:off x="2439479" y="430682"/>
          <a:ext cx="1979041" cy="1187425"/>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975" tIns="101792" rIns="96975" bIns="101792"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a:ea typeface="+mn-ea"/>
              <a:cs typeface="+mn-cs"/>
            </a:rPr>
            <a:t>Think and act strategically; plan; evaluate; revise</a:t>
          </a:r>
        </a:p>
      </dsp:txBody>
      <dsp:txXfrm>
        <a:off x="2439479" y="430682"/>
        <a:ext cx="1979041" cy="1187425"/>
      </dsp:txXfrm>
    </dsp:sp>
    <dsp:sp modelId="{70D7A436-45D5-4B89-AE63-2B4329182A94}">
      <dsp:nvSpPr>
        <dsp:cNvPr id="0" name=""/>
        <dsp:cNvSpPr/>
      </dsp:nvSpPr>
      <dsp:spPr>
        <a:xfrm>
          <a:off x="994778" y="1616307"/>
          <a:ext cx="4868443" cy="424579"/>
        </a:xfrm>
        <a:custGeom>
          <a:avLst/>
          <a:gdLst/>
          <a:ahLst/>
          <a:cxnLst/>
          <a:rect l="0" t="0" r="0" b="0"/>
          <a:pathLst>
            <a:path>
              <a:moveTo>
                <a:pt x="4868443" y="0"/>
              </a:moveTo>
              <a:lnTo>
                <a:pt x="4868443" y="229389"/>
              </a:lnTo>
              <a:lnTo>
                <a:pt x="0" y="229389"/>
              </a:lnTo>
              <a:lnTo>
                <a:pt x="0" y="424579"/>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3306758" y="1826321"/>
        <a:ext cx="244483" cy="4551"/>
      </dsp:txXfrm>
    </dsp:sp>
    <dsp:sp modelId="{3AFF9C04-5064-46D0-A594-B0699DFF89FA}">
      <dsp:nvSpPr>
        <dsp:cNvPr id="0" name=""/>
        <dsp:cNvSpPr/>
      </dsp:nvSpPr>
      <dsp:spPr>
        <a:xfrm>
          <a:off x="4873700" y="430682"/>
          <a:ext cx="1979041" cy="1187425"/>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975" tIns="101792" rIns="96975" bIns="101792"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a:ea typeface="+mn-ea"/>
              <a:cs typeface="+mn-cs"/>
            </a:rPr>
            <a:t>Enable teams to do their jobs</a:t>
          </a:r>
        </a:p>
      </dsp:txBody>
      <dsp:txXfrm>
        <a:off x="4873700" y="430682"/>
        <a:ext cx="1979041" cy="1187425"/>
      </dsp:txXfrm>
    </dsp:sp>
    <dsp:sp modelId="{6100DE37-824B-4C38-A87D-9B60B017AE25}">
      <dsp:nvSpPr>
        <dsp:cNvPr id="0" name=""/>
        <dsp:cNvSpPr/>
      </dsp:nvSpPr>
      <dsp:spPr>
        <a:xfrm>
          <a:off x="1982499" y="2621279"/>
          <a:ext cx="424579" cy="91440"/>
        </a:xfrm>
        <a:custGeom>
          <a:avLst/>
          <a:gdLst/>
          <a:ahLst/>
          <a:cxnLst/>
          <a:rect l="0" t="0" r="0" b="0"/>
          <a:pathLst>
            <a:path>
              <a:moveTo>
                <a:pt x="0" y="45720"/>
              </a:moveTo>
              <a:lnTo>
                <a:pt x="424579"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2183409" y="2664724"/>
        <a:ext cx="22758" cy="4551"/>
      </dsp:txXfrm>
    </dsp:sp>
    <dsp:sp modelId="{A97DCF82-DC14-4BB3-B1AE-C75A92887124}">
      <dsp:nvSpPr>
        <dsp:cNvPr id="0" name=""/>
        <dsp:cNvSpPr/>
      </dsp:nvSpPr>
      <dsp:spPr>
        <a:xfrm>
          <a:off x="5257" y="2073287"/>
          <a:ext cx="1979041" cy="1187425"/>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975" tIns="101792" rIns="96975" bIns="101792"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a:ea typeface="+mn-ea"/>
              <a:cs typeface="+mn-cs"/>
            </a:rPr>
            <a:t>Motivate and coach workers; demonstrate empathy</a:t>
          </a:r>
        </a:p>
      </dsp:txBody>
      <dsp:txXfrm>
        <a:off x="5257" y="2073287"/>
        <a:ext cx="1979041" cy="1187425"/>
      </dsp:txXfrm>
    </dsp:sp>
    <dsp:sp modelId="{468733BF-6606-45AE-8C88-FDCFDF3F2650}">
      <dsp:nvSpPr>
        <dsp:cNvPr id="0" name=""/>
        <dsp:cNvSpPr/>
      </dsp:nvSpPr>
      <dsp:spPr>
        <a:xfrm>
          <a:off x="4416720" y="2621279"/>
          <a:ext cx="424579" cy="91440"/>
        </a:xfrm>
        <a:custGeom>
          <a:avLst/>
          <a:gdLst/>
          <a:ahLst/>
          <a:cxnLst/>
          <a:rect l="0" t="0" r="0" b="0"/>
          <a:pathLst>
            <a:path>
              <a:moveTo>
                <a:pt x="0" y="45720"/>
              </a:moveTo>
              <a:lnTo>
                <a:pt x="424579"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4617631" y="2664724"/>
        <a:ext cx="22758" cy="4551"/>
      </dsp:txXfrm>
    </dsp:sp>
    <dsp:sp modelId="{ACD12021-C677-41CF-85C3-0521369AEC7A}">
      <dsp:nvSpPr>
        <dsp:cNvPr id="0" name=""/>
        <dsp:cNvSpPr/>
      </dsp:nvSpPr>
      <dsp:spPr>
        <a:xfrm>
          <a:off x="2439479" y="2073287"/>
          <a:ext cx="1979041" cy="1187425"/>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975" tIns="101792" rIns="96975" bIns="101792"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a:ea typeface="+mn-ea"/>
              <a:cs typeface="+mn-cs"/>
            </a:rPr>
            <a:t>Facilitate; reward; discipline</a:t>
          </a:r>
        </a:p>
      </dsp:txBody>
      <dsp:txXfrm>
        <a:off x="2439479" y="2073287"/>
        <a:ext cx="1979041" cy="1187425"/>
      </dsp:txXfrm>
    </dsp:sp>
    <dsp:sp modelId="{E88D2D66-7B73-4E1A-8947-B52674A7C687}">
      <dsp:nvSpPr>
        <dsp:cNvPr id="0" name=""/>
        <dsp:cNvSpPr/>
      </dsp:nvSpPr>
      <dsp:spPr>
        <a:xfrm>
          <a:off x="994778" y="3258912"/>
          <a:ext cx="4868443" cy="424579"/>
        </a:xfrm>
        <a:custGeom>
          <a:avLst/>
          <a:gdLst/>
          <a:ahLst/>
          <a:cxnLst/>
          <a:rect l="0" t="0" r="0" b="0"/>
          <a:pathLst>
            <a:path>
              <a:moveTo>
                <a:pt x="4868443" y="0"/>
              </a:moveTo>
              <a:lnTo>
                <a:pt x="4868443" y="229389"/>
              </a:lnTo>
              <a:lnTo>
                <a:pt x="0" y="229389"/>
              </a:lnTo>
              <a:lnTo>
                <a:pt x="0" y="424579"/>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3306758" y="3468926"/>
        <a:ext cx="244483" cy="4551"/>
      </dsp:txXfrm>
    </dsp:sp>
    <dsp:sp modelId="{C465381E-246B-4E78-9AD9-F69998627EA9}">
      <dsp:nvSpPr>
        <dsp:cNvPr id="0" name=""/>
        <dsp:cNvSpPr/>
      </dsp:nvSpPr>
      <dsp:spPr>
        <a:xfrm>
          <a:off x="4873700" y="2073287"/>
          <a:ext cx="1979041" cy="1187425"/>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975" tIns="101792" rIns="96975" bIns="101792"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a:ea typeface="+mn-ea"/>
              <a:cs typeface="+mn-cs"/>
            </a:rPr>
            <a:t>Be decisive when necessary</a:t>
          </a:r>
        </a:p>
      </dsp:txBody>
      <dsp:txXfrm>
        <a:off x="4873700" y="2073287"/>
        <a:ext cx="1979041" cy="1187425"/>
      </dsp:txXfrm>
    </dsp:sp>
    <dsp:sp modelId="{194C0683-A63F-456F-AB5E-F0AD0647D7E6}">
      <dsp:nvSpPr>
        <dsp:cNvPr id="0" name=""/>
        <dsp:cNvSpPr/>
      </dsp:nvSpPr>
      <dsp:spPr>
        <a:xfrm>
          <a:off x="5257" y="3715892"/>
          <a:ext cx="1979041" cy="1187425"/>
        </a:xfrm>
        <a:prstGeom prst="rect">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6975" tIns="101792" rIns="96975" bIns="101792"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a:ea typeface="+mn-ea"/>
              <a:cs typeface="+mn-cs"/>
            </a:rPr>
            <a:t>Demonstrate flexibility; adapt to the changing environment</a:t>
          </a:r>
        </a:p>
      </dsp:txBody>
      <dsp:txXfrm>
        <a:off x="5257" y="3715892"/>
        <a:ext cx="1979041" cy="11874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17C1B-F8ED-4C56-B0B4-78FDF9FEAB14}" type="datetimeFigureOut">
              <a:rPr lang="en-GB" smtClean="0"/>
              <a:t>09/04/2021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649D2-8ACC-4030-97F7-F414D617EAD5}" type="slidenum">
              <a:rPr lang="en-GB" smtClean="0"/>
              <a:t>‹#›</a:t>
            </a:fld>
            <a:endParaRPr lang="en-GB" dirty="0"/>
          </a:p>
        </p:txBody>
      </p:sp>
    </p:spTree>
    <p:extLst>
      <p:ext uri="{BB962C8B-B14F-4D97-AF65-F5344CB8AC3E}">
        <p14:creationId xmlns:p14="http://schemas.microsoft.com/office/powerpoint/2010/main" val="63845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2</a:t>
            </a:fld>
            <a:endParaRPr lang="en-GB" dirty="0"/>
          </a:p>
        </p:txBody>
      </p:sp>
    </p:spTree>
    <p:extLst>
      <p:ext uri="{BB962C8B-B14F-4D97-AF65-F5344CB8AC3E}">
        <p14:creationId xmlns:p14="http://schemas.microsoft.com/office/powerpoint/2010/main" val="182353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t>Leadership as the key to success in organisations</a:t>
            </a:r>
          </a:p>
          <a:p>
            <a:pPr lvl="1"/>
            <a:r>
              <a:rPr lang="en-GB" dirty="0"/>
              <a:t>Lack of research into leadership in events is problematic</a:t>
            </a: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5</a:t>
            </a:fld>
            <a:endParaRPr lang="en-GB" dirty="0"/>
          </a:p>
        </p:txBody>
      </p:sp>
    </p:spTree>
    <p:extLst>
      <p:ext uri="{BB962C8B-B14F-4D97-AF65-F5344CB8AC3E}">
        <p14:creationId xmlns:p14="http://schemas.microsoft.com/office/powerpoint/2010/main" val="314391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entury Gothic" panose="020B0502020202020204" pitchFamily="34" charset="0"/>
                <a:ea typeface="Calibri" panose="020F0502020204030204" pitchFamily="34" charset="0"/>
                <a:cs typeface="Times New Roman" panose="02020603050405020304" pitchFamily="18" charset="0"/>
              </a:rPr>
              <a:t>This position acknowledges that trying to answer the question ‘what is leadership?’ is an impossible endeavour, as the answer is constantly revised as people interact with a variety of leaders and experience of leadership changes. </a:t>
            </a:r>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9</a:t>
            </a:fld>
            <a:endParaRPr lang="en-GB" dirty="0"/>
          </a:p>
        </p:txBody>
      </p:sp>
    </p:spTree>
    <p:extLst>
      <p:ext uri="{BB962C8B-B14F-4D97-AF65-F5344CB8AC3E}">
        <p14:creationId xmlns:p14="http://schemas.microsoft.com/office/powerpoint/2010/main" val="192460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Simply put, </a:t>
            </a:r>
            <a:r>
              <a:rPr lang="en-GB" sz="1800" dirty="0">
                <a:solidFill>
                  <a:srgbClr val="000000"/>
                </a:solidFill>
                <a:effectLst/>
                <a:latin typeface="Century Gothic" panose="020B0502020202020204" pitchFamily="34" charset="0"/>
                <a:ea typeface="Calibri" panose="020F0502020204030204" pitchFamily="34" charset="0"/>
                <a:cs typeface="Calibri" panose="020F0502020204030204" pitchFamily="34" charset="0"/>
              </a:rPr>
              <a:t>leadership means something different to every person, and even their own interpretations will shift over time, or in different contexts</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  Instead, this book defines leadership in a broad sense, as an influence process that resides in relationships. That said, it is necessary to understand and be able to apply the full range of scholarly definitions of leadership – which is why this book includes sections on leadership traits, leadership behaviours and leadership competencies.  How you decide to interpret what leadership means, and what good leadership is, will be up to you.</a:t>
            </a: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10</a:t>
            </a:fld>
            <a:endParaRPr lang="en-GB" dirty="0"/>
          </a:p>
        </p:txBody>
      </p:sp>
    </p:spTree>
    <p:extLst>
      <p:ext uri="{BB962C8B-B14F-4D97-AF65-F5344CB8AC3E}">
        <p14:creationId xmlns:p14="http://schemas.microsoft.com/office/powerpoint/2010/main" val="4893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The problem with research into leadership in events is threefold – firstly there is a limited quantity, and that that exists is lacking in variety; secondly it fails to sufficiently consider how interactions with co-workers, subordinates, others within the organisation and the wider network effects leadership processes (Yukl, 1999) and thirdly, there is not enough empirically informed work. We therefore know relatively little about who leads within event organisations and about how the specific context of planning events impacts on the leadership process. </a:t>
            </a: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12</a:t>
            </a:fld>
            <a:endParaRPr lang="en-GB" dirty="0"/>
          </a:p>
        </p:txBody>
      </p:sp>
    </p:spTree>
    <p:extLst>
      <p:ext uri="{BB962C8B-B14F-4D97-AF65-F5344CB8AC3E}">
        <p14:creationId xmlns:p14="http://schemas.microsoft.com/office/powerpoint/2010/main" val="327496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In this example, the risk is obvious – when only one person fully understands the operational processes of an event, then both the responsibility and the knowledge sits firmly with them.  If that person becomes suddenly unavailable, then the whole event is at risk.  Good leadership would solve this because good leadership involves the delegation of responsibility and the development of trust in your team to manage the necessary tasks.  Good leaders spread leadership throughout their organisations, and throughout their teams – both to lessen the risk of jeopardising the event, and to motivate and empower their staff members.  An empowered, motivated team means a happy team – and therefore a team that will deliver the best experience they can.  Types of leadership that might support this empowerment are discussed in chapters 3 &amp; 4 and 5, and issues around knowledge are explored in chapter 8.</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This example is more complex and leads us to ask questions about who leads and when.  Is the client or the agency a leader in this scenario? The answer is that they should both lead at appropriate times, and both parties should be willing to accept leadership from the other.  The client has specialist knowledge of their brand, product and customer. The agency has specialist knowledge of events and event experiences – if they both listen to each other and accept leadership from those with expertise, then the project will go well.  However, in circumstances such as the one described here, how likely is it that the client contact will listen and accept that he might be making poor decisions? A different type of leadership is required, one in which the client feels in control and the agency is there to ‘serve’ – this is explored in chapter 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The third scenario is perhaps the most complex of them all – how do you train people in leadership, when leadership must change all the time, depending on who and what you are leading.  Currently, most training still boils down to leadership styles and leadership competencies.  These are explored in chapter 6 - but the reader is encouraged to remember that leadership should be adaptable and how it is enacted should change depending on the situation in which it is taking place.  In addition, remember that </a:t>
            </a:r>
            <a:r>
              <a:rPr lang="en-GB" sz="1800" dirty="0">
                <a:effectLst/>
                <a:latin typeface="Century Gothic" panose="020B0502020202020204" pitchFamily="34" charset="0"/>
                <a:ea typeface="Calibri" panose="020F0502020204030204" pitchFamily="34" charset="0"/>
                <a:cs typeface="Arial" panose="020B0604020202020204" pitchFamily="34" charset="0"/>
              </a:rPr>
              <a:t>events are all about relationships.  Understanding how to lead those relationships is not only a key skill needed for event managers, but will facilitate better event experiences. This is explored throughout this book.</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13</a:t>
            </a:fld>
            <a:endParaRPr lang="en-GB" dirty="0"/>
          </a:p>
        </p:txBody>
      </p:sp>
    </p:spTree>
    <p:extLst>
      <p:ext uri="{BB962C8B-B14F-4D97-AF65-F5344CB8AC3E}">
        <p14:creationId xmlns:p14="http://schemas.microsoft.com/office/powerpoint/2010/main" val="213689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This example suggests an autocratic leader – perhaps someone who considers himself to be a ‘great man’.  This type of leadership – explored in chapter 2 – is difficult to deal with, as the leader is sure they are always right, insists that people does as they says and rarely accepts advice from others.  It is not always pleasant to work with people who exhibit this type of leadership.  But that is not to say that there is no place for it – at certain points in an event cycle, when the risk is high and quick decision making is crucial, having a decisive and controlling person in charge can help to keep the event from collapsing in on itself.  There is a time for all sorts of leadership - the best event leaders will adopt the right type of leadership at the right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The last scenario challenges us to think about leadership from a different perspective – not as something someone does, or as a process that people can participate in. Instead, we are asking you here to consider events as thought leaders – the event experience itself can educate communities, it can modify behaviours and it can create long lasting memories.  The power of events as influencers within society and their ability to act as catalysts for change should not be overlooked.  In chapters 8 &amp; 9, we explore how e</a:t>
            </a:r>
            <a:r>
              <a:rPr lang="en-GB" sz="1800" dirty="0">
                <a:effectLst/>
                <a:latin typeface="Century Gothic" panose="020B0502020202020204" pitchFamily="34" charset="0"/>
                <a:ea typeface="Times New Roman" panose="02020603050405020304" pitchFamily="18" charset="0"/>
                <a:cs typeface="Arial" panose="020B0604020202020204" pitchFamily="34" charset="0"/>
              </a:rPr>
              <a:t>vent leadership is more than how to be a good leader – it is also about events that shape the future in politics, society and the economy. </a:t>
            </a:r>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57649D2-8ACC-4030-97F7-F414D617EAD5}" type="slidenum">
              <a:rPr lang="en-GB" smtClean="0"/>
              <a:t>14</a:t>
            </a:fld>
            <a:endParaRPr lang="en-GB" dirty="0"/>
          </a:p>
        </p:txBody>
      </p:sp>
    </p:spTree>
    <p:extLst>
      <p:ext uri="{BB962C8B-B14F-4D97-AF65-F5344CB8AC3E}">
        <p14:creationId xmlns:p14="http://schemas.microsoft.com/office/powerpoint/2010/main" val="481336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81F60AE1-C35C-483A-8936-589BBB6C1CD8}" type="datetime1">
              <a:rPr lang="en-US" smtClean="0"/>
              <a:t>4/9/2021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r>
              <a:rPr lang="en-GB" dirty="0"/>
              <a:t>Event Leadership by Dr Emma Abson</a:t>
            </a:r>
            <a:endParaRPr lang="en-US" dirty="0"/>
          </a:p>
        </p:txBody>
      </p:sp>
      <p:sp>
        <p:nvSpPr>
          <p:cNvPr id="22" name="Slide Number Placeholder 21"/>
          <p:cNvSpPr>
            <a:spLocks noGrp="1"/>
          </p:cNvSpPr>
          <p:nvPr>
            <p:ph type="sldNum" sz="quarter" idx="12"/>
          </p:nvPr>
        </p:nvSpPr>
        <p:spPr>
          <a:xfrm>
            <a:off x="8606920" y="5177408"/>
            <a:ext cx="1955980" cy="22860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041780-519B-4F69-AB10-C47A20EBF073}" type="datetime1">
              <a:rPr lang="en-US" smtClean="0"/>
              <a:t>4/9/2021</a:t>
            </a:fld>
            <a:endParaRPr lang="en-US" dirty="0"/>
          </a:p>
        </p:txBody>
      </p:sp>
      <p:sp>
        <p:nvSpPr>
          <p:cNvPr id="5" name="Footer Placeholder 4"/>
          <p:cNvSpPr>
            <a:spLocks noGrp="1"/>
          </p:cNvSpPr>
          <p:nvPr>
            <p:ph type="ftr" sz="quarter" idx="11"/>
          </p:nvPr>
        </p:nvSpPr>
        <p:spPr/>
        <p:txBody>
          <a:bodyPr/>
          <a:lstStyle/>
          <a:p>
            <a:r>
              <a:rPr lang="en-GB" dirty="0"/>
              <a:t>Event Leadership by Dr Emma Abson</a:t>
            </a:r>
            <a:endParaRPr lang="en-US" dirty="0"/>
          </a:p>
        </p:txBody>
      </p:sp>
      <p:sp>
        <p:nvSpPr>
          <p:cNvPr id="6" name="Slide Number Placeholder 5"/>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0BEFAB46-A50A-40A4-B9AA-52F44C37DAA7}" type="datetime1">
              <a:rPr lang="en-US" smtClean="0"/>
              <a:t>4/9/2021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r>
              <a:rPr lang="en-GB" dirty="0"/>
              <a:t>Event Leadership by Dr Emma Abson</a:t>
            </a:r>
            <a:endParaRPr lang="en-US" dirty="0"/>
          </a:p>
        </p:txBody>
      </p:sp>
      <p:sp>
        <p:nvSpPr>
          <p:cNvPr id="6" name="Slide Number Placeholder 5"/>
          <p:cNvSpPr>
            <a:spLocks noGrp="1"/>
          </p:cNvSpPr>
          <p:nvPr>
            <p:ph type="sldNum" sz="quarter" idx="12"/>
          </p:nvPr>
        </p:nvSpPr>
        <p:spPr>
          <a:xfrm>
            <a:off x="8604504" y="5177408"/>
            <a:ext cx="1958339" cy="22860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69931D-436E-40FC-9F33-A96081580F03}" type="datetime1">
              <a:rPr lang="en-US" smtClean="0"/>
              <a:t>4/9/2021</a:t>
            </a:fld>
            <a:endParaRPr lang="en-US" dirty="0"/>
          </a:p>
        </p:txBody>
      </p:sp>
      <p:sp>
        <p:nvSpPr>
          <p:cNvPr id="6" name="Footer Placeholder 5"/>
          <p:cNvSpPr>
            <a:spLocks noGrp="1"/>
          </p:cNvSpPr>
          <p:nvPr>
            <p:ph type="ftr" sz="quarter" idx="11"/>
          </p:nvPr>
        </p:nvSpPr>
        <p:spPr/>
        <p:txBody>
          <a:bodyPr/>
          <a:lstStyle/>
          <a:p>
            <a:r>
              <a:rPr lang="en-GB" dirty="0"/>
              <a:t>Event Leadership : Theory and methods for event management and tourism</a:t>
            </a:r>
          </a:p>
          <a:p>
            <a:r>
              <a:rPr lang="en-GB" dirty="0"/>
              <a:t>© Emma Abson. Goodfellow Publishers Ltd. All rights reserved 2021</a:t>
            </a:r>
          </a:p>
          <a:p>
            <a:endParaRPr lang="en-US" dirty="0"/>
          </a:p>
        </p:txBody>
      </p:sp>
      <p:sp>
        <p:nvSpPr>
          <p:cNvPr id="7" name="Slide Number Placeholder 6"/>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pic>
        <p:nvPicPr>
          <p:cNvPr id="9" name="Picture 8" descr="A picture containing drawing&#10;&#10;Description automatically generated">
            <a:extLst>
              <a:ext uri="{FF2B5EF4-FFF2-40B4-BE49-F238E27FC236}">
                <a16:creationId xmlns:a16="http://schemas.microsoft.com/office/drawing/2014/main" id="{A9FED412-8F85-49EE-A97D-752A37BAA1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17317" y="6008057"/>
            <a:ext cx="407883" cy="392743"/>
          </a:xfrm>
          <a:prstGeom prst="rect">
            <a:avLst/>
          </a:prstGeom>
        </p:spPr>
      </p:pic>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72A99B-7CE2-49CA-B5C3-5B434BB0B62E}" type="datetime1">
              <a:rPr lang="en-US" smtClean="0"/>
              <a:t>4/9/2021</a:t>
            </a:fld>
            <a:endParaRPr lang="en-US" dirty="0"/>
          </a:p>
        </p:txBody>
      </p:sp>
      <p:sp>
        <p:nvSpPr>
          <p:cNvPr id="8" name="Footer Placeholder 7"/>
          <p:cNvSpPr>
            <a:spLocks noGrp="1"/>
          </p:cNvSpPr>
          <p:nvPr>
            <p:ph type="ftr" sz="quarter" idx="11"/>
          </p:nvPr>
        </p:nvSpPr>
        <p:spPr/>
        <p:txBody>
          <a:bodyPr/>
          <a:lstStyle/>
          <a:p>
            <a:r>
              <a:rPr lang="en-GB" dirty="0"/>
              <a:t>Event Leadership by Dr Emma Abson</a:t>
            </a:r>
            <a:endParaRPr lang="en-US" dirty="0"/>
          </a:p>
        </p:txBody>
      </p:sp>
      <p:sp>
        <p:nvSpPr>
          <p:cNvPr id="9" name="Slide Number Placeholder 8"/>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ED2FE5-550E-4D0D-9AF3-45646144D574}" type="datetime1">
              <a:rPr lang="en-US" smtClean="0"/>
              <a:t>4/9/2021</a:t>
            </a:fld>
            <a:endParaRPr lang="en-US" dirty="0"/>
          </a:p>
        </p:txBody>
      </p:sp>
      <p:sp>
        <p:nvSpPr>
          <p:cNvPr id="4" name="Footer Placeholder 3"/>
          <p:cNvSpPr>
            <a:spLocks noGrp="1"/>
          </p:cNvSpPr>
          <p:nvPr>
            <p:ph type="ftr" sz="quarter" idx="11"/>
          </p:nvPr>
        </p:nvSpPr>
        <p:spPr/>
        <p:txBody>
          <a:bodyPr/>
          <a:lstStyle/>
          <a:p>
            <a:r>
              <a:rPr lang="en-GB" dirty="0"/>
              <a:t>Event Leadership by Dr Emma Abson</a:t>
            </a:r>
            <a:endParaRPr lang="en-US" dirty="0"/>
          </a:p>
        </p:txBody>
      </p:sp>
      <p:sp>
        <p:nvSpPr>
          <p:cNvPr id="5" name="Slide Number Placeholder 4"/>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17CE0-4731-4876-9E40-4F9CBD4309F4}" type="datetime1">
              <a:rPr lang="en-US" smtClean="0"/>
              <a:t>4/9/2021</a:t>
            </a:fld>
            <a:endParaRPr lang="en-US" dirty="0"/>
          </a:p>
        </p:txBody>
      </p:sp>
      <p:sp>
        <p:nvSpPr>
          <p:cNvPr id="3" name="Footer Placeholder 2"/>
          <p:cNvSpPr>
            <a:spLocks noGrp="1"/>
          </p:cNvSpPr>
          <p:nvPr>
            <p:ph type="ftr" sz="quarter" idx="11"/>
          </p:nvPr>
        </p:nvSpPr>
        <p:spPr/>
        <p:txBody>
          <a:bodyPr/>
          <a:lstStyle/>
          <a:p>
            <a:r>
              <a:rPr lang="en-GB" dirty="0"/>
              <a:t>Event Leadership by Dr Emma Abson</a:t>
            </a:r>
            <a:endParaRPr lang="en-US" dirty="0"/>
          </a:p>
        </p:txBody>
      </p:sp>
      <p:sp>
        <p:nvSpPr>
          <p:cNvPr id="4" name="Slide Number Placeholder 3"/>
          <p:cNvSpPr>
            <a:spLocks noGrp="1"/>
          </p:cNvSpPr>
          <p:nvPr>
            <p:ph type="sldNum" sz="quarter" idx="12"/>
          </p:nvPr>
        </p:nvSpPr>
        <p:spPr>
          <a:xfrm>
            <a:off x="10287000" y="6035040"/>
            <a:ext cx="838200" cy="365760"/>
          </a:xfrm>
          <a:prstGeom prst="rect">
            <a:avLst/>
          </a:prstGeo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831E89A3-1030-4065-A368-9827D1B3FC3E}" type="datetime1">
              <a:rPr lang="en-US" smtClean="0"/>
              <a:t>4/9/2021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r>
              <a:rPr lang="en-GB" dirty="0"/>
              <a:t>Event Leadership by Dr Emma Abson</a:t>
            </a:r>
            <a:endParaRPr lang="en-US" dirty="0"/>
          </a:p>
        </p:txBody>
      </p:sp>
      <p:sp>
        <p:nvSpPr>
          <p:cNvPr id="11" name="Slide Number Placeholder 10"/>
          <p:cNvSpPr>
            <a:spLocks noGrp="1"/>
          </p:cNvSpPr>
          <p:nvPr>
            <p:ph type="sldNum" sz="quarter" idx="12"/>
          </p:nvPr>
        </p:nvSpPr>
        <p:spPr>
          <a:xfrm>
            <a:off x="10396728" y="6035040"/>
            <a:ext cx="1223435" cy="365760"/>
          </a:xfrm>
          <a:prstGeom prst="rect">
            <a:avLst/>
          </a:prstGeo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B47D6E85-2647-45A4-90E4-50F0C257B89C}" type="datetime1">
              <a:rPr lang="en-US" smtClean="0"/>
              <a:t>4/9/2021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r>
              <a:rPr lang="en-GB" dirty="0"/>
              <a:t>Event Leadership by Dr Emma Abson</a:t>
            </a:r>
            <a:endParaRPr lang="en-US" dirty="0"/>
          </a:p>
        </p:txBody>
      </p:sp>
      <p:sp>
        <p:nvSpPr>
          <p:cNvPr id="7" name="Slide Number Placeholder 6"/>
          <p:cNvSpPr>
            <a:spLocks noGrp="1"/>
          </p:cNvSpPr>
          <p:nvPr>
            <p:ph type="sldNum" sz="quarter" idx="12"/>
          </p:nvPr>
        </p:nvSpPr>
        <p:spPr>
          <a:xfrm>
            <a:off x="10396728" y="6035040"/>
            <a:ext cx="1225296" cy="365760"/>
          </a:xfrm>
          <a:prstGeom prst="rect">
            <a:avLst/>
          </a:prstGeo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656FCC88-777E-429C-BF0E-8F8C401AF703}" type="datetime1">
              <a:rPr lang="en-US" smtClean="0"/>
              <a:t>4/9/2021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r>
              <a:rPr lang="en-GB" dirty="0"/>
              <a:t>Event Leadership by Dr Emma Abson © Emma Abson. Published by Goodfellow Publishers  </a:t>
            </a:r>
          </a:p>
          <a:p>
            <a:r>
              <a:rPr lang="en-GB" dirty="0"/>
              <a:t>All rights reserved 2021</a:t>
            </a:r>
          </a:p>
          <a:p>
            <a:endParaRPr lang="en-US" dirty="0"/>
          </a:p>
        </p:txBody>
      </p:sp>
      <p:pic>
        <p:nvPicPr>
          <p:cNvPr id="16" name="Picture 15">
            <a:extLst>
              <a:ext uri="{FF2B5EF4-FFF2-40B4-BE49-F238E27FC236}">
                <a16:creationId xmlns:a16="http://schemas.microsoft.com/office/drawing/2014/main" id="{B69AC63F-7A8F-4588-9B66-73344F25C6E1}"/>
              </a:ext>
            </a:extLst>
          </p:cNvPr>
          <p:cNvPicPr>
            <a:picLocks noChangeAspect="1"/>
          </p:cNvPicPr>
          <p:nvPr userDrawn="1"/>
        </p:nvPicPr>
        <p:blipFill>
          <a:blip r:embed="rId11"/>
          <a:stretch>
            <a:fillRect/>
          </a:stretch>
        </p:blipFill>
        <p:spPr>
          <a:xfrm>
            <a:off x="11193767" y="5893961"/>
            <a:ext cx="609653" cy="585267"/>
          </a:xfrm>
          <a:prstGeom prst="rect">
            <a:avLst/>
          </a:prstGeom>
        </p:spPr>
      </p:pic>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2800" dirty="0">
                <a:solidFill>
                  <a:schemeClr val="tx1"/>
                </a:solidFill>
              </a:rPr>
              <a:t>Event leadership</a:t>
            </a:r>
            <a:br>
              <a:rPr lang="en-US" sz="2800" dirty="0">
                <a:solidFill>
                  <a:schemeClr val="tx1"/>
                </a:solidFill>
              </a:rPr>
            </a:br>
            <a:br>
              <a:rPr lang="en-US" sz="2800" dirty="0">
                <a:solidFill>
                  <a:schemeClr val="tx1"/>
                </a:solidFill>
              </a:rPr>
            </a:br>
            <a:r>
              <a:rPr lang="en-US" sz="1800" dirty="0">
                <a:solidFill>
                  <a:schemeClr val="tx1"/>
                </a:solidFill>
              </a:rPr>
              <a:t>theory and practice for Event management and event tourism	</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dirty="0">
                <a:solidFill>
                  <a:schemeClr val="tx1"/>
                </a:solidFill>
              </a:rPr>
              <a:t>Dr Emma Abson</a:t>
            </a:r>
          </a:p>
        </p:txBody>
      </p:sp>
      <p:sp>
        <p:nvSpPr>
          <p:cNvPr id="4" name="Footer Placeholder 3">
            <a:extLst>
              <a:ext uri="{FF2B5EF4-FFF2-40B4-BE49-F238E27FC236}">
                <a16:creationId xmlns:a16="http://schemas.microsoft.com/office/drawing/2014/main" id="{8BA3013B-4C7C-4B56-A0F3-3BFCDD0519D4}"/>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01A87C3-E8B7-4E5E-83BC-0DD60CE27D9F}"/>
              </a:ext>
            </a:extLst>
          </p:cNvPr>
          <p:cNvSpPr>
            <a:spLocks noGrp="1"/>
          </p:cNvSpPr>
          <p:nvPr>
            <p:ph type="ftr" sz="quarter" idx="11"/>
          </p:nvPr>
        </p:nvSpPr>
        <p:spPr>
          <a:xfrm>
            <a:off x="612648" y="6035040"/>
            <a:ext cx="4588002" cy="365760"/>
          </a:xfrm>
        </p:spPr>
        <p:txBody>
          <a:bodyPr anchor="b">
            <a:normAutofit/>
          </a:bodyPr>
          <a:lstStyle/>
          <a:p>
            <a:pPr algn="l">
              <a:spcAft>
                <a:spcPts val="600"/>
              </a:spcAft>
            </a:pPr>
            <a:r>
              <a:rPr lang="en-GB" dirty="0"/>
              <a:t>Event Leadership by Dr Emma Abson</a:t>
            </a:r>
            <a:endParaRPr lang="en-US" dirty="0"/>
          </a:p>
        </p:txBody>
      </p:sp>
      <p:sp>
        <p:nvSpPr>
          <p:cNvPr id="4" name="Title 3">
            <a:extLst>
              <a:ext uri="{FF2B5EF4-FFF2-40B4-BE49-F238E27FC236}">
                <a16:creationId xmlns:a16="http://schemas.microsoft.com/office/drawing/2014/main" id="{B67DE490-34D0-4CD4-A6E0-670D15CEB348}"/>
              </a:ext>
            </a:extLst>
          </p:cNvPr>
          <p:cNvSpPr>
            <a:spLocks noGrp="1"/>
          </p:cNvSpPr>
          <p:nvPr>
            <p:ph type="title"/>
          </p:nvPr>
        </p:nvSpPr>
        <p:spPr>
          <a:xfrm>
            <a:off x="8477250" y="603504"/>
            <a:ext cx="3144774" cy="1645920"/>
          </a:xfrm>
        </p:spPr>
        <p:txBody>
          <a:bodyPr anchor="b">
            <a:normAutofit/>
          </a:bodyPr>
          <a:lstStyle/>
          <a:p>
            <a:r>
              <a:rPr lang="en-GB" dirty="0"/>
              <a:t>What does leadership mean to you?</a:t>
            </a:r>
          </a:p>
        </p:txBody>
      </p:sp>
      <p:pic>
        <p:nvPicPr>
          <p:cNvPr id="3074" name="Picture 2" descr="As A Leader, Are You Asking The Right Questions?">
            <a:extLst>
              <a:ext uri="{FF2B5EF4-FFF2-40B4-BE49-F238E27FC236}">
                <a16:creationId xmlns:a16="http://schemas.microsoft.com/office/drawing/2014/main" id="{3BB19E1F-7F86-41DB-AABC-03993F8DC3D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0019" r="10019"/>
          <a:stretch>
            <a:fillRect/>
          </a:stretch>
        </p:blipFill>
        <p:spPr bwMode="auto">
          <a:xfrm>
            <a:off x="228600" y="238125"/>
            <a:ext cx="7696200" cy="638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650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1" descr="Conference room table">
            <a:extLst>
              <a:ext uri="{FF2B5EF4-FFF2-40B4-BE49-F238E27FC236}">
                <a16:creationId xmlns:a16="http://schemas.microsoft.com/office/drawing/2014/main" id="{64894188-2DC1-44EE-87B5-003FD12483E2}"/>
              </a:ext>
            </a:extLst>
          </p:cNvPr>
          <p:cNvPicPr>
            <a:picLocks noChangeAspect="1"/>
          </p:cNvPicPr>
          <p:nvPr/>
        </p:nvPicPr>
        <p:blipFill rotWithShape="1">
          <a:blip r:embed="rId2"/>
          <a:srcRect t="5580" r="3" b="1503"/>
          <a:stretch/>
        </p:blipFill>
        <p:spPr>
          <a:xfrm>
            <a:off x="228599" y="237744"/>
            <a:ext cx="7696201" cy="6382512"/>
          </a:xfrm>
          <a:prstGeom prst="rect">
            <a:avLst/>
          </a:prstGeom>
          <a:noFill/>
          <a:ln>
            <a:noFill/>
          </a:ln>
        </p:spPr>
      </p:pic>
      <p:sp>
        <p:nvSpPr>
          <p:cNvPr id="3" name="Footer Placeholder 2">
            <a:extLst>
              <a:ext uri="{FF2B5EF4-FFF2-40B4-BE49-F238E27FC236}">
                <a16:creationId xmlns:a16="http://schemas.microsoft.com/office/drawing/2014/main" id="{83643F1B-582A-48A6-8522-B54869B69E18}"/>
              </a:ext>
            </a:extLst>
          </p:cNvPr>
          <p:cNvSpPr>
            <a:spLocks noGrp="1"/>
          </p:cNvSpPr>
          <p:nvPr>
            <p:ph type="ftr" sz="quarter" idx="11"/>
          </p:nvPr>
        </p:nvSpPr>
        <p:spPr>
          <a:xfrm>
            <a:off x="612648" y="6035040"/>
            <a:ext cx="4588002" cy="365760"/>
          </a:xfrm>
        </p:spPr>
        <p:txBody>
          <a:bodyPr anchor="b">
            <a:normAutofit/>
          </a:bodyPr>
          <a:lstStyle/>
          <a:p>
            <a:pPr algn="l">
              <a:spcAft>
                <a:spcPts val="600"/>
              </a:spcAft>
            </a:pPr>
            <a:r>
              <a:rPr lang="en-GB" dirty="0"/>
              <a:t>Event Leadership by Dr Emma Abson</a:t>
            </a:r>
            <a:endParaRPr lang="en-US" dirty="0"/>
          </a:p>
        </p:txBody>
      </p:sp>
      <p:sp>
        <p:nvSpPr>
          <p:cNvPr id="10" name="Title 1">
            <a:extLst>
              <a:ext uri="{FF2B5EF4-FFF2-40B4-BE49-F238E27FC236}">
                <a16:creationId xmlns:a16="http://schemas.microsoft.com/office/drawing/2014/main" id="{C716089A-55DA-46BF-9738-06DE749042A2}"/>
              </a:ext>
            </a:extLst>
          </p:cNvPr>
          <p:cNvSpPr>
            <a:spLocks noGrp="1"/>
          </p:cNvSpPr>
          <p:nvPr>
            <p:ph type="title"/>
          </p:nvPr>
        </p:nvSpPr>
        <p:spPr>
          <a:xfrm>
            <a:off x="8477250" y="603504"/>
            <a:ext cx="3144774" cy="1645920"/>
          </a:xfrm>
        </p:spPr>
        <p:txBody>
          <a:bodyPr anchor="b">
            <a:normAutofit/>
          </a:bodyPr>
          <a:lstStyle/>
          <a:p>
            <a:r>
              <a:rPr lang="en-US" dirty="0"/>
              <a:t>Event leadership</a:t>
            </a:r>
          </a:p>
        </p:txBody>
      </p:sp>
      <p:sp>
        <p:nvSpPr>
          <p:cNvPr id="16" name="Text Placeholder 4">
            <a:extLst>
              <a:ext uri="{FF2B5EF4-FFF2-40B4-BE49-F238E27FC236}">
                <a16:creationId xmlns:a16="http://schemas.microsoft.com/office/drawing/2014/main" id="{C325352C-6A23-4DE4-B280-BFB60E05CC2A}"/>
              </a:ext>
            </a:extLst>
          </p:cNvPr>
          <p:cNvSpPr>
            <a:spLocks noGrp="1"/>
          </p:cNvSpPr>
          <p:nvPr>
            <p:ph type="body" sz="half" idx="2"/>
          </p:nvPr>
        </p:nvSpPr>
        <p:spPr>
          <a:xfrm>
            <a:off x="8477250" y="2386584"/>
            <a:ext cx="3144774" cy="3511296"/>
          </a:xfrm>
        </p:spPr>
        <p:txBody>
          <a:bodyPr/>
          <a:lstStyle/>
          <a:p>
            <a:r>
              <a:rPr lang="en-US" dirty="0"/>
              <a:t>What is it, and when is it needed?</a:t>
            </a:r>
          </a:p>
          <a:p>
            <a:endParaRPr lang="en-US" dirty="0"/>
          </a:p>
        </p:txBody>
      </p:sp>
    </p:spTree>
    <p:extLst>
      <p:ext uri="{BB962C8B-B14F-4D97-AF65-F5344CB8AC3E}">
        <p14:creationId xmlns:p14="http://schemas.microsoft.com/office/powerpoint/2010/main" val="2747125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585ACEBB-1D61-4892-9A1C-3969FB21FF36}"/>
              </a:ext>
            </a:extLst>
          </p:cNvPr>
          <p:cNvSpPr>
            <a:spLocks noGrp="1"/>
          </p:cNvSpPr>
          <p:nvPr>
            <p:ph type="body" sz="half" idx="2"/>
          </p:nvPr>
        </p:nvSpPr>
        <p:spPr>
          <a:xfrm>
            <a:off x="8458200" y="2336800"/>
            <a:ext cx="3161963" cy="3606800"/>
          </a:xfrm>
        </p:spPr>
        <p:txBody>
          <a:bodyPr/>
          <a:lstStyle/>
          <a:p>
            <a:r>
              <a:rPr lang="en-GB" sz="1800" dirty="0">
                <a:effectLst/>
                <a:latin typeface="Century Gothic" panose="020B0502020202020204" pitchFamily="34" charset="0"/>
                <a:ea typeface="Calibri" panose="020F0502020204030204" pitchFamily="34" charset="0"/>
                <a:cs typeface="Times New Roman" panose="02020603050405020304" pitchFamily="18" charset="0"/>
              </a:rPr>
              <a:t>Getz &amp; Page, 2020 (adapted from Abson, 2017</a:t>
            </a:r>
            <a:endParaRPr lang="en-US" dirty="0"/>
          </a:p>
        </p:txBody>
      </p:sp>
      <p:sp>
        <p:nvSpPr>
          <p:cNvPr id="4" name="Footer Placeholder 3">
            <a:extLst>
              <a:ext uri="{FF2B5EF4-FFF2-40B4-BE49-F238E27FC236}">
                <a16:creationId xmlns:a16="http://schemas.microsoft.com/office/drawing/2014/main" id="{4908B63E-BF31-450D-9931-E79338D533CC}"/>
              </a:ext>
            </a:extLst>
          </p:cNvPr>
          <p:cNvSpPr>
            <a:spLocks noGrp="1"/>
          </p:cNvSpPr>
          <p:nvPr>
            <p:ph type="ftr" sz="quarter" idx="11"/>
          </p:nvPr>
        </p:nvSpPr>
        <p:spPr>
          <a:xfrm>
            <a:off x="685801" y="6035040"/>
            <a:ext cx="4584700" cy="365760"/>
          </a:xfrm>
        </p:spPr>
        <p:txBody>
          <a:bodyPr anchor="b">
            <a:normAutofit/>
          </a:bodyPr>
          <a:lstStyle/>
          <a:p>
            <a:pPr>
              <a:spcAft>
                <a:spcPts val="600"/>
              </a:spcAft>
            </a:pPr>
            <a:r>
              <a:rPr lang="en-GB" dirty="0"/>
              <a:t>Event Leadership by Dr Emma Abson</a:t>
            </a:r>
            <a:endParaRPr lang="en-US" dirty="0"/>
          </a:p>
        </p:txBody>
      </p:sp>
      <p:graphicFrame>
        <p:nvGraphicFramePr>
          <p:cNvPr id="7" name="Content Placeholder 6">
            <a:extLst>
              <a:ext uri="{FF2B5EF4-FFF2-40B4-BE49-F238E27FC236}">
                <a16:creationId xmlns:a16="http://schemas.microsoft.com/office/drawing/2014/main" id="{0DA41AF8-D93D-4826-89E8-B90CF69EC601}"/>
              </a:ext>
            </a:extLst>
          </p:cNvPr>
          <p:cNvGraphicFramePr>
            <a:graphicFrameLocks noGrp="1"/>
          </p:cNvGraphicFramePr>
          <p:nvPr>
            <p:ph idx="1"/>
            <p:extLst>
              <p:ext uri="{D42A27DB-BD31-4B8C-83A1-F6EECF244321}">
                <p14:modId xmlns:p14="http://schemas.microsoft.com/office/powerpoint/2010/main" val="295942912"/>
              </p:ext>
            </p:extLst>
          </p:nvPr>
        </p:nvGraphicFramePr>
        <p:xfrm>
          <a:off x="685800" y="609600"/>
          <a:ext cx="68580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061E71D4-A956-4EB4-AE9E-C60D309C4162}"/>
              </a:ext>
            </a:extLst>
          </p:cNvPr>
          <p:cNvSpPr>
            <a:spLocks noGrp="1"/>
          </p:cNvSpPr>
          <p:nvPr>
            <p:ph type="title"/>
          </p:nvPr>
        </p:nvSpPr>
        <p:spPr/>
        <p:txBody>
          <a:bodyPr/>
          <a:lstStyle/>
          <a:p>
            <a:r>
              <a:rPr lang="en-GB" dirty="0"/>
              <a:t>What do event managers do?</a:t>
            </a:r>
          </a:p>
        </p:txBody>
      </p:sp>
    </p:spTree>
    <p:extLst>
      <p:ext uri="{BB962C8B-B14F-4D97-AF65-F5344CB8AC3E}">
        <p14:creationId xmlns:p14="http://schemas.microsoft.com/office/powerpoint/2010/main" val="73706634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6D37-CC01-49EC-835B-763D91D0DB9D}"/>
              </a:ext>
            </a:extLst>
          </p:cNvPr>
          <p:cNvSpPr>
            <a:spLocks noGrp="1"/>
          </p:cNvSpPr>
          <p:nvPr>
            <p:ph type="title"/>
          </p:nvPr>
        </p:nvSpPr>
        <p:spPr/>
        <p:txBody>
          <a:bodyPr/>
          <a:lstStyle/>
          <a:p>
            <a:r>
              <a:rPr lang="en-GB" dirty="0"/>
              <a:t>Scenario evaluation</a:t>
            </a:r>
          </a:p>
        </p:txBody>
      </p:sp>
      <p:sp>
        <p:nvSpPr>
          <p:cNvPr id="3" name="Content Placeholder 2">
            <a:extLst>
              <a:ext uri="{FF2B5EF4-FFF2-40B4-BE49-F238E27FC236}">
                <a16:creationId xmlns:a16="http://schemas.microsoft.com/office/drawing/2014/main" id="{E24F1127-1C57-42FD-BC0A-1BCFC3DA1F02}"/>
              </a:ext>
            </a:extLst>
          </p:cNvPr>
          <p:cNvSpPr>
            <a:spLocks noGrp="1"/>
          </p:cNvSpPr>
          <p:nvPr>
            <p:ph idx="1"/>
          </p:nvPr>
        </p:nvSpPr>
        <p:spPr/>
        <p:txBody>
          <a:bodyPr>
            <a:normAutofit fontScale="92500" lnSpcReduction="10000"/>
          </a:bodyPr>
          <a:lstStyle/>
          <a:p>
            <a:pPr marL="342900" indent="-342900">
              <a:buFont typeface="+mj-lt"/>
              <a:buAutoNum type="arabicPeriod"/>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The event manager for a large, international festival has complete control of the project plan, delegates all the work to her large team herself and is the key point of contact for all the major stakeholders.  She is taken seriously and suddenly ill two weeks before the event is due to take place. What happens to the festival when the person with all that essential knowledge is suddenly not available to run it?</a:t>
            </a:r>
          </a:p>
          <a:p>
            <a:pPr marL="342900" indent="-342900">
              <a:buFont typeface="+mj-lt"/>
              <a:buAutoNum type="arabicPeriod"/>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An experiential event agency is working with a large corporation on its experiential marketing, but the client is very fussy and the lead contact is a very difficult person to deal with, disagreeing with everything the agency suggests.  How does the agency lead a project in this environment?</a:t>
            </a:r>
          </a:p>
          <a:p>
            <a:pPr marL="342900" indent="-342900">
              <a:buFont typeface="+mj-lt"/>
              <a:buAutoNum type="arabicPeriod"/>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A human resource department has been asked to produce some leadership training for the recent event management graduate recruits.  What kind of training would they need to develop? What skills might be useful for these new event leaders.</a:t>
            </a:r>
          </a:p>
          <a:p>
            <a:endParaRPr lang="en-GB" sz="1800" dirty="0">
              <a:effectLst/>
              <a:latin typeface="Century Gothic" panose="020B0502020202020204" pitchFamily="34" charset="0"/>
              <a:ea typeface="Times New Roman" panose="02020603050405020304" pitchFamily="18" charset="0"/>
              <a:cs typeface="Times New Roman" panose="02020603050405020304" pitchFamily="18" charset="0"/>
            </a:endParaRPr>
          </a:p>
          <a:p>
            <a:endParaRPr lang="en-GB" dirty="0"/>
          </a:p>
        </p:txBody>
      </p:sp>
      <p:sp>
        <p:nvSpPr>
          <p:cNvPr id="4" name="Text Placeholder 3">
            <a:extLst>
              <a:ext uri="{FF2B5EF4-FFF2-40B4-BE49-F238E27FC236}">
                <a16:creationId xmlns:a16="http://schemas.microsoft.com/office/drawing/2014/main" id="{62166976-38C0-40BE-AFCA-89703F67D497}"/>
              </a:ext>
            </a:extLst>
          </p:cNvPr>
          <p:cNvSpPr>
            <a:spLocks noGrp="1"/>
          </p:cNvSpPr>
          <p:nvPr>
            <p:ph type="body" sz="half" idx="2"/>
          </p:nvPr>
        </p:nvSpPr>
        <p:spPr/>
        <p:txBody>
          <a:bodyPr/>
          <a:lstStyle/>
          <a:p>
            <a:endParaRPr lang="en-GB" dirty="0"/>
          </a:p>
        </p:txBody>
      </p:sp>
      <p:sp>
        <p:nvSpPr>
          <p:cNvPr id="5" name="Footer Placeholder 4">
            <a:extLst>
              <a:ext uri="{FF2B5EF4-FFF2-40B4-BE49-F238E27FC236}">
                <a16:creationId xmlns:a16="http://schemas.microsoft.com/office/drawing/2014/main" id="{7F235923-DA71-437C-BFB0-4FFAD00D4D8E}"/>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67306079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56D37-CC01-49EC-835B-763D91D0DB9D}"/>
              </a:ext>
            </a:extLst>
          </p:cNvPr>
          <p:cNvSpPr>
            <a:spLocks noGrp="1"/>
          </p:cNvSpPr>
          <p:nvPr>
            <p:ph type="title"/>
          </p:nvPr>
        </p:nvSpPr>
        <p:spPr/>
        <p:txBody>
          <a:bodyPr/>
          <a:lstStyle/>
          <a:p>
            <a:r>
              <a:rPr lang="en-GB" dirty="0"/>
              <a:t>Scenario evaluation</a:t>
            </a:r>
          </a:p>
        </p:txBody>
      </p:sp>
      <p:sp>
        <p:nvSpPr>
          <p:cNvPr id="3" name="Content Placeholder 2">
            <a:extLst>
              <a:ext uri="{FF2B5EF4-FFF2-40B4-BE49-F238E27FC236}">
                <a16:creationId xmlns:a16="http://schemas.microsoft.com/office/drawing/2014/main" id="{E24F1127-1C57-42FD-BC0A-1BCFC3DA1F02}"/>
              </a:ext>
            </a:extLst>
          </p:cNvPr>
          <p:cNvSpPr>
            <a:spLocks noGrp="1"/>
          </p:cNvSpPr>
          <p:nvPr>
            <p:ph idx="1"/>
          </p:nvPr>
        </p:nvSpPr>
        <p:spPr/>
        <p:txBody>
          <a:bodyPr>
            <a:normAutofit lnSpcReduction="10000"/>
          </a:bodyPr>
          <a:lstStyle/>
          <a:p>
            <a:pPr marL="0" indent="0">
              <a:buNone/>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4. An event organisation is owned and run by the entrepreneurial founder of the business. The business has done very well in the past, but the owner is very controlling, and insists each decision is run past him before it can be made. This slows down the team’s ability to respond to clients queries and makes quick decision making and problem solving impossible.  In addition, this man holds all the power and he has a very bad temper, so everyone in the organisation is scared of him, and can’t challenge the status quo. What impact will this have on the team’s ability to deliver events?</a:t>
            </a:r>
          </a:p>
          <a:p>
            <a:pPr marL="0" indent="0">
              <a:buNone/>
            </a:pPr>
            <a:r>
              <a:rPr lang="en-GB" sz="1800" dirty="0">
                <a:effectLst/>
                <a:latin typeface="Century Gothic" panose="020B0502020202020204" pitchFamily="34" charset="0"/>
                <a:ea typeface="Times New Roman" panose="02020603050405020304" pitchFamily="18" charset="0"/>
                <a:cs typeface="Times New Roman" panose="02020603050405020304" pitchFamily="18" charset="0"/>
              </a:rPr>
              <a:t>5. A destination marketing organisation (DMO) is developing an event portfolio for a small city.  The city has suffered from a very poor reputation in recent years, with high levels of crime and poverty.  How can the DMO use the event portfolio to lead changes to the perception of the city? </a:t>
            </a:r>
          </a:p>
          <a:p>
            <a:endParaRPr lang="en-GB" dirty="0"/>
          </a:p>
        </p:txBody>
      </p:sp>
      <p:sp>
        <p:nvSpPr>
          <p:cNvPr id="4" name="Text Placeholder 3">
            <a:extLst>
              <a:ext uri="{FF2B5EF4-FFF2-40B4-BE49-F238E27FC236}">
                <a16:creationId xmlns:a16="http://schemas.microsoft.com/office/drawing/2014/main" id="{62166976-38C0-40BE-AFCA-89703F67D497}"/>
              </a:ext>
            </a:extLst>
          </p:cNvPr>
          <p:cNvSpPr>
            <a:spLocks noGrp="1"/>
          </p:cNvSpPr>
          <p:nvPr>
            <p:ph type="body" sz="half" idx="2"/>
          </p:nvPr>
        </p:nvSpPr>
        <p:spPr/>
        <p:txBody>
          <a:bodyPr/>
          <a:lstStyle/>
          <a:p>
            <a:endParaRPr lang="en-GB" dirty="0"/>
          </a:p>
        </p:txBody>
      </p:sp>
      <p:sp>
        <p:nvSpPr>
          <p:cNvPr id="5" name="Footer Placeholder 4">
            <a:extLst>
              <a:ext uri="{FF2B5EF4-FFF2-40B4-BE49-F238E27FC236}">
                <a16:creationId xmlns:a16="http://schemas.microsoft.com/office/drawing/2014/main" id="{7F235923-DA71-437C-BFB0-4FFAD00D4D8E}"/>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67932412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19D0-F177-4BBA-9A0B-DBA69E2ED764}"/>
              </a:ext>
            </a:extLst>
          </p:cNvPr>
          <p:cNvSpPr>
            <a:spLocks noGrp="1"/>
          </p:cNvSpPr>
          <p:nvPr>
            <p:ph type="title"/>
          </p:nvPr>
        </p:nvSpPr>
        <p:spPr>
          <a:xfrm>
            <a:off x="1066800" y="642594"/>
            <a:ext cx="10058400" cy="1371600"/>
          </a:xfrm>
        </p:spPr>
        <p:txBody>
          <a:bodyPr anchor="ctr">
            <a:normAutofit/>
          </a:bodyPr>
          <a:lstStyle/>
          <a:p>
            <a:r>
              <a:rPr lang="en-US" dirty="0"/>
              <a:t>Instructor lecture slides</a:t>
            </a:r>
          </a:p>
        </p:txBody>
      </p:sp>
      <p:sp>
        <p:nvSpPr>
          <p:cNvPr id="4" name="Content Placeholder 3">
            <a:extLst>
              <a:ext uri="{FF2B5EF4-FFF2-40B4-BE49-F238E27FC236}">
                <a16:creationId xmlns:a16="http://schemas.microsoft.com/office/drawing/2014/main" id="{D65C84C8-DBAF-4DAC-B84E-6BCDC7B07C28}"/>
              </a:ext>
            </a:extLst>
          </p:cNvPr>
          <p:cNvSpPr>
            <a:spLocks noGrp="1"/>
          </p:cNvSpPr>
          <p:nvPr>
            <p:ph sz="half" idx="1"/>
          </p:nvPr>
        </p:nvSpPr>
        <p:spPr>
          <a:xfrm>
            <a:off x="1066800" y="2103120"/>
            <a:ext cx="4663440" cy="3749040"/>
          </a:xfrm>
        </p:spPr>
        <p:txBody>
          <a:bodyPr>
            <a:normAutofit/>
          </a:bodyPr>
          <a:lstStyle/>
          <a:p>
            <a:pPr marL="0" indent="0">
              <a:lnSpc>
                <a:spcPct val="100000"/>
              </a:lnSpc>
              <a:buNone/>
            </a:pPr>
            <a:r>
              <a:rPr lang="en-GB" sz="1500" dirty="0">
                <a:effectLst/>
              </a:rPr>
              <a:t>These are the instructor’s lecture slides produced to accompany the book Event Leadership – theory and practice for event management and event tourism, by Emma Abson (with chapter contributions by Miriam Firth and Jane Tattersall), 2021, published by Goodfellow Publishers Ltd. These lecture slides accompanying illustrations are provided by the authors for the private use of instructors using the book Event Leadership.  All the diagrams are copyright protected and should not be circulated beyond the classroom. To further support instructors, there is a set of PowerPoint slides for each lecture available.</a:t>
            </a:r>
          </a:p>
          <a:p>
            <a:pPr>
              <a:lnSpc>
                <a:spcPct val="100000"/>
              </a:lnSpc>
            </a:pPr>
            <a:endParaRPr lang="en-GB" sz="1500" dirty="0"/>
          </a:p>
        </p:txBody>
      </p:sp>
      <p:pic>
        <p:nvPicPr>
          <p:cNvPr id="2050" name="Picture 2" descr="Event Leadership: Theory and Methods for Event Management and Tourism (Events  Management Theory and Methods) by Emma Abson | WHSmith">
            <a:extLst>
              <a:ext uri="{FF2B5EF4-FFF2-40B4-BE49-F238E27FC236}">
                <a16:creationId xmlns:a16="http://schemas.microsoft.com/office/drawing/2014/main" id="{7E656102-7FC6-44A9-8D86-D3177BC8E7B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42238" y="2103120"/>
            <a:ext cx="2502484" cy="3749040"/>
          </a:xfrm>
          <a:prstGeom prst="rect">
            <a:avLst/>
          </a:prstGeom>
          <a:solidFill>
            <a:srgbClr val="FFFFFF"/>
          </a:solidFill>
          <a:ln>
            <a:noFill/>
          </a:ln>
        </p:spPr>
      </p:pic>
      <p:sp>
        <p:nvSpPr>
          <p:cNvPr id="6" name="Footer Placeholder 5">
            <a:extLst>
              <a:ext uri="{FF2B5EF4-FFF2-40B4-BE49-F238E27FC236}">
                <a16:creationId xmlns:a16="http://schemas.microsoft.com/office/drawing/2014/main" id="{35D97FFD-ADBE-4187-A6EC-EA2173AFB07A}"/>
              </a:ext>
            </a:extLst>
          </p:cNvPr>
          <p:cNvSpPr>
            <a:spLocks noGrp="1"/>
          </p:cNvSpPr>
          <p:nvPr>
            <p:ph type="ftr" sz="quarter" idx="11"/>
          </p:nvPr>
        </p:nvSpPr>
        <p:spPr>
          <a:xfrm>
            <a:off x="1066800" y="6035040"/>
            <a:ext cx="5816600" cy="365760"/>
          </a:xfrm>
        </p:spPr>
        <p:txBody>
          <a:bodyPr anchor="b">
            <a:normAutofit/>
          </a:bodyPr>
          <a:lstStyle/>
          <a:p>
            <a:pPr>
              <a:spcAft>
                <a:spcPts val="600"/>
              </a:spcAft>
            </a:pPr>
            <a:r>
              <a:rPr lang="en-GB" dirty="0"/>
              <a:t>Event Leadership by Dr Emma Abson</a:t>
            </a:r>
            <a:endParaRPr lang="en-US" dirty="0"/>
          </a:p>
        </p:txBody>
      </p:sp>
    </p:spTree>
    <p:extLst>
      <p:ext uri="{BB962C8B-B14F-4D97-AF65-F5344CB8AC3E}">
        <p14:creationId xmlns:p14="http://schemas.microsoft.com/office/powerpoint/2010/main" val="183243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6ED805-FAA7-4B0B-A724-961085A137AB}"/>
              </a:ext>
            </a:extLst>
          </p:cNvPr>
          <p:cNvSpPr>
            <a:spLocks noGrp="1"/>
          </p:cNvSpPr>
          <p:nvPr>
            <p:ph type="ctrTitle"/>
          </p:nvPr>
        </p:nvSpPr>
        <p:spPr/>
        <p:txBody>
          <a:bodyPr/>
          <a:lstStyle/>
          <a:p>
            <a:r>
              <a:rPr lang="en-GB" dirty="0"/>
              <a:t>Lecture 1 – what is leadership</a:t>
            </a:r>
          </a:p>
        </p:txBody>
      </p:sp>
      <p:sp>
        <p:nvSpPr>
          <p:cNvPr id="3" name="Footer Placeholder 2">
            <a:extLst>
              <a:ext uri="{FF2B5EF4-FFF2-40B4-BE49-F238E27FC236}">
                <a16:creationId xmlns:a16="http://schemas.microsoft.com/office/drawing/2014/main" id="{935876F1-2AEB-432E-A430-F9F0E45886A0}"/>
              </a:ext>
            </a:extLst>
          </p:cNvPr>
          <p:cNvSpPr>
            <a:spLocks noGrp="1"/>
          </p:cNvSpPr>
          <p:nvPr>
            <p:ph type="ftr" sz="quarter" idx="11"/>
          </p:nvPr>
        </p:nvSpPr>
        <p:spPr/>
        <p:txBody>
          <a:bodyPr/>
          <a:lstStyle/>
          <a:p>
            <a:pPr algn="l"/>
            <a:r>
              <a:rPr lang="en-GB" dirty="0"/>
              <a:t>Event Leadership by Dr Emma Abson</a:t>
            </a:r>
            <a:endParaRPr lang="en-US" dirty="0"/>
          </a:p>
        </p:txBody>
      </p:sp>
    </p:spTree>
    <p:extLst>
      <p:ext uri="{BB962C8B-B14F-4D97-AF65-F5344CB8AC3E}">
        <p14:creationId xmlns:p14="http://schemas.microsoft.com/office/powerpoint/2010/main" val="12776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a:extLst>
              <a:ext uri="{FF2B5EF4-FFF2-40B4-BE49-F238E27FC236}">
                <a16:creationId xmlns:a16="http://schemas.microsoft.com/office/drawing/2014/main" id="{C73BF4F1-3DA6-488A-BBBC-9608C30FCC1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899" r="3079" b="-1"/>
          <a:stretch/>
        </p:blipFill>
        <p:spPr>
          <a:xfrm>
            <a:off x="228599" y="237744"/>
            <a:ext cx="7696201" cy="6382512"/>
          </a:xfrm>
          <a:prstGeom prst="rect">
            <a:avLst/>
          </a:prstGeom>
          <a:noFill/>
          <a:ln>
            <a:noFill/>
          </a:ln>
        </p:spPr>
      </p:pic>
      <p:sp>
        <p:nvSpPr>
          <p:cNvPr id="2" name="Title 1">
            <a:extLst>
              <a:ext uri="{FF2B5EF4-FFF2-40B4-BE49-F238E27FC236}">
                <a16:creationId xmlns:a16="http://schemas.microsoft.com/office/drawing/2014/main" id="{ACB100FA-999B-4339-B94A-D4B8DEC8E6E0}"/>
              </a:ext>
            </a:extLst>
          </p:cNvPr>
          <p:cNvSpPr>
            <a:spLocks noGrp="1"/>
          </p:cNvSpPr>
          <p:nvPr>
            <p:ph type="title"/>
          </p:nvPr>
        </p:nvSpPr>
        <p:spPr>
          <a:xfrm>
            <a:off x="8537211" y="2267412"/>
            <a:ext cx="3144774" cy="1645920"/>
          </a:xfrm>
        </p:spPr>
        <p:txBody>
          <a:bodyPr anchor="b">
            <a:normAutofit/>
          </a:bodyPr>
          <a:lstStyle/>
          <a:p>
            <a:r>
              <a:rPr lang="en-GB" b="1" dirty="0"/>
              <a:t>Lecture 1 – what is leadership?</a:t>
            </a:r>
          </a:p>
        </p:txBody>
      </p:sp>
      <p:sp>
        <p:nvSpPr>
          <p:cNvPr id="5" name="Footer Placeholder 4">
            <a:extLst>
              <a:ext uri="{FF2B5EF4-FFF2-40B4-BE49-F238E27FC236}">
                <a16:creationId xmlns:a16="http://schemas.microsoft.com/office/drawing/2014/main" id="{337365BF-40AD-41A1-BF9F-10FA837C5827}"/>
              </a:ext>
            </a:extLst>
          </p:cNvPr>
          <p:cNvSpPr>
            <a:spLocks noGrp="1"/>
          </p:cNvSpPr>
          <p:nvPr>
            <p:ph type="ftr" sz="quarter" idx="11"/>
          </p:nvPr>
        </p:nvSpPr>
        <p:spPr/>
        <p:txBody>
          <a:bodyPr/>
          <a:lstStyle/>
          <a:p>
            <a:pPr algn="l"/>
            <a:r>
              <a:rPr lang="en-GB" dirty="0"/>
              <a:t>Event Leadership by Dr Emma Abson</a:t>
            </a:r>
            <a:endParaRPr lang="en-US" dirty="0"/>
          </a:p>
        </p:txBody>
      </p:sp>
    </p:spTree>
    <p:extLst>
      <p:ext uri="{BB962C8B-B14F-4D97-AF65-F5344CB8AC3E}">
        <p14:creationId xmlns:p14="http://schemas.microsoft.com/office/powerpoint/2010/main" val="3110626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1DBC1-A113-4972-9E9F-3A28BA51C775}"/>
              </a:ext>
            </a:extLst>
          </p:cNvPr>
          <p:cNvSpPr>
            <a:spLocks noGrp="1"/>
          </p:cNvSpPr>
          <p:nvPr>
            <p:ph type="title"/>
          </p:nvPr>
        </p:nvSpPr>
        <p:spPr>
          <a:xfrm>
            <a:off x="1066800" y="642594"/>
            <a:ext cx="10058400" cy="1371600"/>
          </a:xfrm>
        </p:spPr>
        <p:txBody>
          <a:bodyPr anchor="ctr">
            <a:normAutofit/>
          </a:bodyPr>
          <a:lstStyle/>
          <a:p>
            <a:r>
              <a:rPr lang="en-GB" dirty="0"/>
              <a:t>Introduction - Why does leadership matter in events?</a:t>
            </a:r>
          </a:p>
        </p:txBody>
      </p:sp>
      <p:pic>
        <p:nvPicPr>
          <p:cNvPr id="9" name="Picture 2" descr="Event Leadership: Theory and Methods for Event Management and Tourism (Events  Management Theory and Methods) by Emma Abson | WHSmith">
            <a:extLst>
              <a:ext uri="{FF2B5EF4-FFF2-40B4-BE49-F238E27FC236}">
                <a16:creationId xmlns:a16="http://schemas.microsoft.com/office/drawing/2014/main" id="{C329494B-DB4C-4714-B7FF-368026B88C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47278" y="2103120"/>
            <a:ext cx="2502484" cy="374904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B75C6D8-D659-445E-9B82-61973E95D1E9}"/>
              </a:ext>
            </a:extLst>
          </p:cNvPr>
          <p:cNvSpPr>
            <a:spLocks noGrp="1"/>
          </p:cNvSpPr>
          <p:nvPr>
            <p:ph sz="half" idx="2"/>
          </p:nvPr>
        </p:nvSpPr>
        <p:spPr>
          <a:xfrm>
            <a:off x="5817183" y="2004716"/>
            <a:ext cx="4663440" cy="3749040"/>
          </a:xfrm>
        </p:spPr>
        <p:txBody>
          <a:bodyPr>
            <a:normAutofit/>
          </a:bodyPr>
          <a:lstStyle/>
          <a:p>
            <a:pPr lvl="1">
              <a:lnSpc>
                <a:spcPct val="90000"/>
              </a:lnSpc>
            </a:pPr>
            <a:endParaRPr lang="en-GB" sz="1800" dirty="0">
              <a:effectLst/>
            </a:endParaRPr>
          </a:p>
          <a:p>
            <a:pPr marL="274320" lvl="1" indent="0">
              <a:lnSpc>
                <a:spcPct val="90000"/>
              </a:lnSpc>
              <a:buNone/>
            </a:pPr>
            <a:endParaRPr lang="en-GB" sz="1800" dirty="0">
              <a:effectLst/>
            </a:endParaRPr>
          </a:p>
          <a:p>
            <a:pPr marL="274320" lvl="1" indent="0">
              <a:lnSpc>
                <a:spcPct val="90000"/>
              </a:lnSpc>
              <a:buNone/>
            </a:pPr>
            <a:r>
              <a:rPr lang="en-GB" sz="1800" dirty="0">
                <a:effectLst/>
              </a:rPr>
              <a:t>‘Event managers believe that it is not the technical skills (such as financial planning, event design) that ensure successful event delivery but rather that it is the soft skills and the human resource that drive successful events .… in order to be successful leaders, they also need to work in teams, motivate and empower others, and develop team members.’ (Abson, 2017).</a:t>
            </a:r>
          </a:p>
        </p:txBody>
      </p:sp>
      <p:sp>
        <p:nvSpPr>
          <p:cNvPr id="4" name="Footer Placeholder 3">
            <a:extLst>
              <a:ext uri="{FF2B5EF4-FFF2-40B4-BE49-F238E27FC236}">
                <a16:creationId xmlns:a16="http://schemas.microsoft.com/office/drawing/2014/main" id="{B3EC8055-C19B-4733-8C0E-119D99A306E5}"/>
              </a:ext>
            </a:extLst>
          </p:cNvPr>
          <p:cNvSpPr>
            <a:spLocks noGrp="1"/>
          </p:cNvSpPr>
          <p:nvPr>
            <p:ph type="ftr" sz="quarter" idx="11"/>
          </p:nvPr>
        </p:nvSpPr>
        <p:spPr>
          <a:xfrm>
            <a:off x="1066800" y="6035040"/>
            <a:ext cx="5816600" cy="365760"/>
          </a:xfrm>
        </p:spPr>
        <p:txBody>
          <a:bodyPr anchor="b">
            <a:normAutofit/>
          </a:bodyPr>
          <a:lstStyle/>
          <a:p>
            <a:pPr>
              <a:spcAft>
                <a:spcPts val="600"/>
              </a:spcAft>
            </a:pPr>
            <a:r>
              <a:rPr lang="en-GB" dirty="0"/>
              <a:t>Event Leadership by Dr Emma Abson</a:t>
            </a:r>
            <a:endParaRPr lang="en-US" dirty="0"/>
          </a:p>
        </p:txBody>
      </p:sp>
    </p:spTree>
    <p:extLst>
      <p:ext uri="{BB962C8B-B14F-4D97-AF65-F5344CB8AC3E}">
        <p14:creationId xmlns:p14="http://schemas.microsoft.com/office/powerpoint/2010/main" val="76113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0594B21-689E-44A7-8A3A-440270216750}"/>
              </a:ext>
            </a:extLst>
          </p:cNvPr>
          <p:cNvSpPr>
            <a:spLocks noGrp="1"/>
          </p:cNvSpPr>
          <p:nvPr>
            <p:ph type="title"/>
          </p:nvPr>
        </p:nvSpPr>
        <p:spPr>
          <a:xfrm>
            <a:off x="8578121" y="2453640"/>
            <a:ext cx="3161963" cy="1645920"/>
          </a:xfrm>
        </p:spPr>
        <p:txBody>
          <a:bodyPr anchor="b">
            <a:normAutofit/>
          </a:bodyPr>
          <a:lstStyle/>
          <a:p>
            <a:r>
              <a:rPr lang="en-US" b="1" dirty="0"/>
              <a:t>Lecture 1 learning outcomes</a:t>
            </a:r>
          </a:p>
        </p:txBody>
      </p:sp>
      <p:graphicFrame>
        <p:nvGraphicFramePr>
          <p:cNvPr id="13" name="Content Placeholder 2">
            <a:extLst>
              <a:ext uri="{FF2B5EF4-FFF2-40B4-BE49-F238E27FC236}">
                <a16:creationId xmlns:a16="http://schemas.microsoft.com/office/drawing/2014/main" id="{726A98D2-5829-4AF9-A7C3-0E08EDEF186F}"/>
              </a:ext>
            </a:extLst>
          </p:cNvPr>
          <p:cNvGraphicFramePr>
            <a:graphicFrameLocks noGrp="1"/>
          </p:cNvGraphicFramePr>
          <p:nvPr>
            <p:ph idx="1"/>
            <p:extLst>
              <p:ext uri="{D42A27DB-BD31-4B8C-83A1-F6EECF244321}">
                <p14:modId xmlns:p14="http://schemas.microsoft.com/office/powerpoint/2010/main" val="2925715159"/>
              </p:ext>
            </p:extLst>
          </p:nvPr>
        </p:nvGraphicFramePr>
        <p:xfrm>
          <a:off x="685800" y="609600"/>
          <a:ext cx="6858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1A31F3F6-A160-41DC-87B0-63CA08C5C2EE}"/>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378835163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1D89-EB4E-4D48-BA51-31E7E623BED5}"/>
              </a:ext>
            </a:extLst>
          </p:cNvPr>
          <p:cNvSpPr>
            <a:spLocks noGrp="1"/>
          </p:cNvSpPr>
          <p:nvPr>
            <p:ph type="title"/>
          </p:nvPr>
        </p:nvSpPr>
        <p:spPr>
          <a:xfrm>
            <a:off x="8458200" y="607392"/>
            <a:ext cx="3161963" cy="1645920"/>
          </a:xfrm>
        </p:spPr>
        <p:txBody>
          <a:bodyPr anchor="b">
            <a:normAutofit/>
          </a:bodyPr>
          <a:lstStyle/>
          <a:p>
            <a:pPr>
              <a:lnSpc>
                <a:spcPct val="90000"/>
              </a:lnSpc>
            </a:pPr>
            <a:r>
              <a:rPr lang="en-GB" sz="2700" dirty="0"/>
              <a:t>Events are an interesting setting because....</a:t>
            </a:r>
            <a:br>
              <a:rPr lang="en-GB" sz="2700" dirty="0"/>
            </a:br>
            <a:endParaRPr lang="en-GB" sz="2700" dirty="0"/>
          </a:p>
        </p:txBody>
      </p:sp>
      <p:graphicFrame>
        <p:nvGraphicFramePr>
          <p:cNvPr id="5" name="Content Placeholder 2">
            <a:extLst>
              <a:ext uri="{FF2B5EF4-FFF2-40B4-BE49-F238E27FC236}">
                <a16:creationId xmlns:a16="http://schemas.microsoft.com/office/drawing/2014/main" id="{F4A1BBA4-FF02-471A-8CCC-853B5CB90A1C}"/>
              </a:ext>
            </a:extLst>
          </p:cNvPr>
          <p:cNvGraphicFramePr>
            <a:graphicFrameLocks noGrp="1"/>
          </p:cNvGraphicFramePr>
          <p:nvPr>
            <p:ph idx="1"/>
            <p:extLst>
              <p:ext uri="{D42A27DB-BD31-4B8C-83A1-F6EECF244321}">
                <p14:modId xmlns:p14="http://schemas.microsoft.com/office/powerpoint/2010/main" val="3657823150"/>
              </p:ext>
            </p:extLst>
          </p:nvPr>
        </p:nvGraphicFramePr>
        <p:xfrm>
          <a:off x="685800" y="609600"/>
          <a:ext cx="6858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2AF8DE6D-0714-46DF-B6FE-830692447038}"/>
              </a:ext>
            </a:extLst>
          </p:cNvPr>
          <p:cNvSpPr>
            <a:spLocks noGrp="1"/>
          </p:cNvSpPr>
          <p:nvPr>
            <p:ph type="ftr" sz="quarter" idx="11"/>
          </p:nvPr>
        </p:nvSpPr>
        <p:spPr/>
        <p:txBody>
          <a:bodyPr/>
          <a:lstStyle/>
          <a:p>
            <a:r>
              <a:rPr lang="en-GB" dirty="0"/>
              <a:t>Event Leadership by Dr Emma Abson</a:t>
            </a:r>
            <a:endParaRPr lang="en-US" dirty="0"/>
          </a:p>
        </p:txBody>
      </p:sp>
    </p:spTree>
    <p:extLst>
      <p:ext uri="{BB962C8B-B14F-4D97-AF65-F5344CB8AC3E}">
        <p14:creationId xmlns:p14="http://schemas.microsoft.com/office/powerpoint/2010/main" val="31800166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E936485C-D4F0-41F6-9595-E331FB50CF6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BBEE989-F27B-4D8E-8D92-893730557B7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EAC23C2E-DBF4-45E7-8042-D4AF1ADED62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8E2BEE6F-247C-4722-A52E-7AB9E6549B3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6D1A9EA4-04B4-4A3C-A2CB-9165F55AD943}"/>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8E38D474-551B-42DC-B9A1-684EC7377DF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4804584-0F91-4B20-8C9D-4CAF688C6B3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8D142E3B-2DE6-43CE-8C76-1D25C84DDB18}"/>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F63CE7A3-DB33-4988-B1D9-876E7BE5DED3}"/>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366E7926-3B4C-4404-9468-8785D20CD41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4F6087A5-86AD-4769-A8AD-800D4047B90D}"/>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87DB9034-F8BE-4AB4-8AF7-19120320A715}"/>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8906ECAD-BFBA-4536-A1D3-8485CEB09FA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64A1B434-B7EC-4E96-B004-A5D10427905B}"/>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3DC57C7D-8060-4B8D-8A8A-089E72F8028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8760-10D5-4E8A-8719-F3E4714DA74B}"/>
              </a:ext>
            </a:extLst>
          </p:cNvPr>
          <p:cNvSpPr>
            <a:spLocks noGrp="1"/>
          </p:cNvSpPr>
          <p:nvPr>
            <p:ph type="title"/>
          </p:nvPr>
        </p:nvSpPr>
        <p:spPr>
          <a:xfrm>
            <a:off x="8668062" y="2271301"/>
            <a:ext cx="3161963" cy="1645920"/>
          </a:xfrm>
        </p:spPr>
        <p:txBody>
          <a:bodyPr anchor="b">
            <a:normAutofit/>
          </a:bodyPr>
          <a:lstStyle/>
          <a:p>
            <a:r>
              <a:rPr lang="en-GB" dirty="0"/>
              <a:t>History of leadership studies</a:t>
            </a:r>
          </a:p>
        </p:txBody>
      </p:sp>
      <p:sp>
        <p:nvSpPr>
          <p:cNvPr id="3" name="Content Placeholder 2">
            <a:extLst>
              <a:ext uri="{FF2B5EF4-FFF2-40B4-BE49-F238E27FC236}">
                <a16:creationId xmlns:a16="http://schemas.microsoft.com/office/drawing/2014/main" id="{EAA6BDAD-1949-4822-9D64-6F1968CAF60E}"/>
              </a:ext>
            </a:extLst>
          </p:cNvPr>
          <p:cNvSpPr>
            <a:spLocks noGrp="1"/>
          </p:cNvSpPr>
          <p:nvPr>
            <p:ph idx="1"/>
          </p:nvPr>
        </p:nvSpPr>
        <p:spPr>
          <a:xfrm>
            <a:off x="194872" y="134911"/>
            <a:ext cx="7839856" cy="6357329"/>
          </a:xfrm>
        </p:spPr>
        <p:txBody>
          <a:bodyPr>
            <a:normAutofit lnSpcReduction="10000"/>
          </a:bodyPr>
          <a:lstStyle/>
          <a:p>
            <a:pPr>
              <a:lnSpc>
                <a:spcPct val="100000"/>
              </a:lnSpc>
            </a:pPr>
            <a:endParaRPr lang="en-GB" sz="1200" dirty="0"/>
          </a:p>
          <a:p>
            <a:pPr marL="0" indent="0" algn="ctr">
              <a:lnSpc>
                <a:spcPct val="100000"/>
              </a:lnSpc>
              <a:buNone/>
            </a:pPr>
            <a:r>
              <a:rPr lang="en-GB" sz="1600" b="1" dirty="0"/>
              <a:t>The entity approaches:</a:t>
            </a:r>
          </a:p>
          <a:p>
            <a:pPr algn="ctr">
              <a:lnSpc>
                <a:spcPct val="100000"/>
              </a:lnSpc>
            </a:pPr>
            <a:r>
              <a:rPr lang="en-GB" sz="1600" dirty="0"/>
              <a:t>Trait theories</a:t>
            </a:r>
          </a:p>
          <a:p>
            <a:pPr algn="ctr">
              <a:lnSpc>
                <a:spcPct val="100000"/>
              </a:lnSpc>
            </a:pPr>
            <a:r>
              <a:rPr lang="en-GB" sz="1600" dirty="0"/>
              <a:t>Behaviour theories</a:t>
            </a:r>
          </a:p>
          <a:p>
            <a:pPr algn="ctr">
              <a:lnSpc>
                <a:spcPct val="100000"/>
              </a:lnSpc>
            </a:pPr>
            <a:r>
              <a:rPr lang="en-GB" sz="1600" dirty="0"/>
              <a:t>Situational context theories</a:t>
            </a:r>
          </a:p>
          <a:p>
            <a:pPr algn="ctr">
              <a:lnSpc>
                <a:spcPct val="100000"/>
              </a:lnSpc>
            </a:pPr>
            <a:r>
              <a:rPr lang="en-GB" sz="1600" dirty="0"/>
              <a:t>Competency school theories</a:t>
            </a:r>
          </a:p>
          <a:p>
            <a:pPr marL="0" indent="0" algn="ctr">
              <a:lnSpc>
                <a:spcPct val="100000"/>
              </a:lnSpc>
              <a:buNone/>
            </a:pPr>
            <a:r>
              <a:rPr lang="en-GB" sz="1600" b="1" dirty="0"/>
              <a:t>The entity-relational approaches</a:t>
            </a:r>
          </a:p>
          <a:p>
            <a:pPr algn="ctr">
              <a:lnSpc>
                <a:spcPct val="100000"/>
              </a:lnSpc>
              <a:buFontTx/>
              <a:buChar char="-"/>
            </a:pPr>
            <a:r>
              <a:rPr lang="en-GB" sz="1600" dirty="0"/>
              <a:t>charismatic leadership</a:t>
            </a:r>
          </a:p>
          <a:p>
            <a:pPr algn="ctr">
              <a:lnSpc>
                <a:spcPct val="100000"/>
              </a:lnSpc>
              <a:buFontTx/>
              <a:buChar char="-"/>
            </a:pPr>
            <a:r>
              <a:rPr lang="en-GB" sz="1600" dirty="0"/>
              <a:t>Transformational / transactional leadership</a:t>
            </a:r>
          </a:p>
          <a:p>
            <a:pPr algn="ctr">
              <a:lnSpc>
                <a:spcPct val="100000"/>
              </a:lnSpc>
              <a:buFontTx/>
              <a:buChar char="-"/>
            </a:pPr>
            <a:r>
              <a:rPr lang="en-GB" sz="1600" dirty="0"/>
              <a:t>Leader-member exchange</a:t>
            </a:r>
          </a:p>
          <a:p>
            <a:pPr marL="0" indent="0" algn="ctr">
              <a:lnSpc>
                <a:spcPct val="100000"/>
              </a:lnSpc>
              <a:buNone/>
            </a:pPr>
            <a:r>
              <a:rPr lang="en-GB" sz="1600" b="1" dirty="0"/>
              <a:t>The new wave</a:t>
            </a:r>
          </a:p>
          <a:p>
            <a:pPr algn="ctr">
              <a:lnSpc>
                <a:spcPct val="100000"/>
              </a:lnSpc>
              <a:buFontTx/>
              <a:buChar char="-"/>
            </a:pPr>
            <a:r>
              <a:rPr lang="en-GB" sz="1600" dirty="0"/>
              <a:t>Ethical leadership</a:t>
            </a:r>
          </a:p>
          <a:p>
            <a:pPr algn="ctr">
              <a:lnSpc>
                <a:spcPct val="100000"/>
              </a:lnSpc>
              <a:buFontTx/>
              <a:buChar char="-"/>
            </a:pPr>
            <a:r>
              <a:rPr lang="en-GB" sz="1600" dirty="0"/>
              <a:t>Servant leadership</a:t>
            </a:r>
          </a:p>
          <a:p>
            <a:pPr algn="ctr">
              <a:lnSpc>
                <a:spcPct val="100000"/>
              </a:lnSpc>
              <a:buFontTx/>
              <a:buChar char="-"/>
            </a:pPr>
            <a:r>
              <a:rPr lang="en-GB" sz="1600" dirty="0"/>
              <a:t>Authentic leadership</a:t>
            </a:r>
          </a:p>
          <a:p>
            <a:pPr marL="0" indent="0" algn="ctr">
              <a:lnSpc>
                <a:spcPct val="100000"/>
              </a:lnSpc>
              <a:buNone/>
            </a:pPr>
            <a:r>
              <a:rPr lang="en-GB" sz="1600" b="1" dirty="0"/>
              <a:t>The relational process approaches</a:t>
            </a:r>
          </a:p>
          <a:p>
            <a:pPr algn="ctr">
              <a:lnSpc>
                <a:spcPct val="100000"/>
              </a:lnSpc>
              <a:buFontTx/>
              <a:buChar char="-"/>
            </a:pPr>
            <a:r>
              <a:rPr lang="en-GB" sz="1600" dirty="0"/>
              <a:t>collective leadership</a:t>
            </a:r>
          </a:p>
          <a:p>
            <a:pPr algn="ctr">
              <a:lnSpc>
                <a:spcPct val="100000"/>
              </a:lnSpc>
              <a:buFontTx/>
              <a:buChar char="-"/>
            </a:pPr>
            <a:r>
              <a:rPr lang="en-GB" sz="1600" dirty="0"/>
              <a:t>Shared leadership</a:t>
            </a:r>
          </a:p>
          <a:p>
            <a:pPr algn="ctr">
              <a:lnSpc>
                <a:spcPct val="100000"/>
              </a:lnSpc>
              <a:buFontTx/>
              <a:buChar char="-"/>
            </a:pPr>
            <a:r>
              <a:rPr lang="en-GB" sz="1600" dirty="0"/>
              <a:t>Team leadership</a:t>
            </a:r>
          </a:p>
          <a:p>
            <a:pPr>
              <a:lnSpc>
                <a:spcPct val="100000"/>
              </a:lnSpc>
            </a:pPr>
            <a:endParaRPr lang="en-GB" sz="1200" dirty="0"/>
          </a:p>
          <a:p>
            <a:pPr>
              <a:lnSpc>
                <a:spcPct val="100000"/>
              </a:lnSpc>
            </a:pPr>
            <a:endParaRPr lang="en-GB" sz="1200" dirty="0"/>
          </a:p>
          <a:p>
            <a:pPr>
              <a:lnSpc>
                <a:spcPct val="100000"/>
              </a:lnSpc>
            </a:pPr>
            <a:endParaRPr lang="en-GB" sz="1200" dirty="0"/>
          </a:p>
        </p:txBody>
      </p:sp>
      <p:sp>
        <p:nvSpPr>
          <p:cNvPr id="4" name="Footer Placeholder 3">
            <a:extLst>
              <a:ext uri="{FF2B5EF4-FFF2-40B4-BE49-F238E27FC236}">
                <a16:creationId xmlns:a16="http://schemas.microsoft.com/office/drawing/2014/main" id="{61D2E9CA-4163-42E4-B535-A6B8CD61742B}"/>
              </a:ext>
            </a:extLst>
          </p:cNvPr>
          <p:cNvSpPr>
            <a:spLocks noGrp="1"/>
          </p:cNvSpPr>
          <p:nvPr>
            <p:ph type="ftr" sz="quarter" idx="11"/>
          </p:nvPr>
        </p:nvSpPr>
        <p:spPr>
          <a:xfrm>
            <a:off x="194872" y="6492240"/>
            <a:ext cx="4584700" cy="365760"/>
          </a:xfrm>
        </p:spPr>
        <p:txBody>
          <a:bodyPr/>
          <a:lstStyle/>
          <a:p>
            <a:r>
              <a:rPr lang="en-GB" dirty="0"/>
              <a:t>Event Leadership by Dr Emma Abson</a:t>
            </a:r>
            <a:endParaRPr lang="en-US" dirty="0"/>
          </a:p>
        </p:txBody>
      </p:sp>
    </p:spTree>
    <p:extLst>
      <p:ext uri="{BB962C8B-B14F-4D97-AF65-F5344CB8AC3E}">
        <p14:creationId xmlns:p14="http://schemas.microsoft.com/office/powerpoint/2010/main" val="319455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additive="base">
                                        <p:cTn id="2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 calcmode="lin" valueType="num">
                                      <p:cBhvr additive="base">
                                        <p:cTn id="28"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 calcmode="lin" valueType="num">
                                      <p:cBhvr additive="base">
                                        <p:cTn id="3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 calcmode="lin" valueType="num">
                                      <p:cBhvr additive="base">
                                        <p:cTn id="36"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1000"/>
                                        <p:tgtEl>
                                          <p:spTgt spid="3">
                                            <p:txEl>
                                              <p:pRg st="11" end="11"/>
                                            </p:txEl>
                                          </p:spTgt>
                                        </p:tgtEl>
                                      </p:cBhvr>
                                    </p:animEffect>
                                    <p:anim calcmode="lin" valueType="num">
                                      <p:cBhvr>
                                        <p:cTn id="4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1000"/>
                                        <p:tgtEl>
                                          <p:spTgt spid="3">
                                            <p:txEl>
                                              <p:pRg st="12" end="12"/>
                                            </p:txEl>
                                          </p:spTgt>
                                        </p:tgtEl>
                                      </p:cBhvr>
                                    </p:animEffect>
                                    <p:anim calcmode="lin" valueType="num">
                                      <p:cBhvr>
                                        <p:cTn id="5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fade">
                                      <p:cBhvr>
                                        <p:cTn id="57" dur="1000"/>
                                        <p:tgtEl>
                                          <p:spTgt spid="3">
                                            <p:txEl>
                                              <p:pRg st="13" end="13"/>
                                            </p:txEl>
                                          </p:spTgt>
                                        </p:tgtEl>
                                      </p:cBhvr>
                                    </p:animEffect>
                                    <p:anim calcmode="lin" valueType="num">
                                      <p:cBhvr>
                                        <p:cTn id="58"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barn(inVertical)">
                                      <p:cBhvr>
                                        <p:cTn id="64" dur="500"/>
                                        <p:tgtEl>
                                          <p:spTgt spid="3">
                                            <p:txEl>
                                              <p:pRg st="14" end="14"/>
                                            </p:txEl>
                                          </p:spTgt>
                                        </p:tgtEl>
                                      </p:cBhvr>
                                    </p:animEffect>
                                  </p:childTnLst>
                                </p:cTn>
                              </p:par>
                              <p:par>
                                <p:cTn id="65" presetID="16" presetClass="entr" presetSubtype="21" fill="hold" nodeType="with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animEffect transition="in" filter="barn(inVertical)">
                                      <p:cBhvr>
                                        <p:cTn id="67" dur="500"/>
                                        <p:tgtEl>
                                          <p:spTgt spid="3">
                                            <p:txEl>
                                              <p:pRg st="15" end="15"/>
                                            </p:txEl>
                                          </p:spTgt>
                                        </p:tgtEl>
                                      </p:cBhvr>
                                    </p:animEffect>
                                  </p:childTnLst>
                                </p:cTn>
                              </p:par>
                              <p:par>
                                <p:cTn id="68" presetID="16" presetClass="entr" presetSubtype="21" fill="hold" nodeType="withEffect">
                                  <p:stCondLst>
                                    <p:cond delay="0"/>
                                  </p:stCondLst>
                                  <p:childTnLst>
                                    <p:set>
                                      <p:cBhvr>
                                        <p:cTn id="69" dur="1" fill="hold">
                                          <p:stCondLst>
                                            <p:cond delay="0"/>
                                          </p:stCondLst>
                                        </p:cTn>
                                        <p:tgtEl>
                                          <p:spTgt spid="3">
                                            <p:txEl>
                                              <p:pRg st="16" end="16"/>
                                            </p:txEl>
                                          </p:spTgt>
                                        </p:tgtEl>
                                        <p:attrNameLst>
                                          <p:attrName>style.visibility</p:attrName>
                                        </p:attrNameLst>
                                      </p:cBhvr>
                                      <p:to>
                                        <p:strVal val="visible"/>
                                      </p:to>
                                    </p:set>
                                    <p:animEffect transition="in" filter="barn(inVertical)">
                                      <p:cBhvr>
                                        <p:cTn id="70" dur="500"/>
                                        <p:tgtEl>
                                          <p:spTgt spid="3">
                                            <p:txEl>
                                              <p:pRg st="16" end="16"/>
                                            </p:txEl>
                                          </p:spTgt>
                                        </p:tgtEl>
                                      </p:cBhvr>
                                    </p:animEffect>
                                  </p:childTnLst>
                                </p:cTn>
                              </p:par>
                              <p:par>
                                <p:cTn id="71" presetID="16" presetClass="entr" presetSubtype="21" fill="hold" nodeType="withEffect">
                                  <p:stCondLst>
                                    <p:cond delay="0"/>
                                  </p:stCondLst>
                                  <p:childTnLst>
                                    <p:set>
                                      <p:cBhvr>
                                        <p:cTn id="72" dur="1" fill="hold">
                                          <p:stCondLst>
                                            <p:cond delay="0"/>
                                          </p:stCondLst>
                                        </p:cTn>
                                        <p:tgtEl>
                                          <p:spTgt spid="3">
                                            <p:txEl>
                                              <p:pRg st="17" end="17"/>
                                            </p:txEl>
                                          </p:spTgt>
                                        </p:tgtEl>
                                        <p:attrNameLst>
                                          <p:attrName>style.visibility</p:attrName>
                                        </p:attrNameLst>
                                      </p:cBhvr>
                                      <p:to>
                                        <p:strVal val="visible"/>
                                      </p:to>
                                    </p:set>
                                    <p:animEffect transition="in" filter="barn(inVertical)">
                                      <p:cBhvr>
                                        <p:cTn id="73" dur="500"/>
                                        <p:tgtEl>
                                          <p:spTgt spid="3">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E0427D-867E-4EB0-99A0-079F819197F2}"/>
              </a:ext>
            </a:extLst>
          </p:cNvPr>
          <p:cNvSpPr>
            <a:spLocks noGrp="1"/>
          </p:cNvSpPr>
          <p:nvPr>
            <p:ph type="title"/>
          </p:nvPr>
        </p:nvSpPr>
        <p:spPr>
          <a:xfrm>
            <a:off x="1066800" y="642594"/>
            <a:ext cx="10058400" cy="1371600"/>
          </a:xfrm>
        </p:spPr>
        <p:txBody>
          <a:bodyPr anchor="ctr">
            <a:normAutofit/>
          </a:bodyPr>
          <a:lstStyle/>
          <a:p>
            <a:r>
              <a:rPr lang="en-GB" dirty="0"/>
              <a:t>Defining leadership</a:t>
            </a:r>
          </a:p>
        </p:txBody>
      </p:sp>
      <p:sp>
        <p:nvSpPr>
          <p:cNvPr id="9" name="Content Placeholder 8">
            <a:extLst>
              <a:ext uri="{FF2B5EF4-FFF2-40B4-BE49-F238E27FC236}">
                <a16:creationId xmlns:a16="http://schemas.microsoft.com/office/drawing/2014/main" id="{EE60C0FE-7990-41AD-A85A-155C4780C848}"/>
              </a:ext>
            </a:extLst>
          </p:cNvPr>
          <p:cNvSpPr>
            <a:spLocks noGrp="1"/>
          </p:cNvSpPr>
          <p:nvPr>
            <p:ph sz="half" idx="1"/>
          </p:nvPr>
        </p:nvSpPr>
        <p:spPr>
          <a:xfrm>
            <a:off x="1066800" y="2103120"/>
            <a:ext cx="4663440" cy="3749040"/>
          </a:xfrm>
        </p:spPr>
        <p:txBody>
          <a:bodyPr>
            <a:normAutofit/>
          </a:bodyPr>
          <a:lstStyle/>
          <a:p>
            <a:pPr marL="0" indent="0">
              <a:buNone/>
            </a:pPr>
            <a:r>
              <a:rPr lang="en-GB" dirty="0">
                <a:effectLst/>
              </a:rPr>
              <a:t>Yukl’s (2010) definition of leadership – ‘Leadership is the process of influencing others to understand and agree about what needs to be done and how to do it, and the process of facilitating individual and collective efforts to accomplish shared objectives’ (p.8). </a:t>
            </a:r>
          </a:p>
          <a:p>
            <a:endParaRPr lang="en-GB" dirty="0"/>
          </a:p>
        </p:txBody>
      </p:sp>
      <p:pic>
        <p:nvPicPr>
          <p:cNvPr id="11" name="Picture 10" descr="One in a crowd">
            <a:extLst>
              <a:ext uri="{FF2B5EF4-FFF2-40B4-BE49-F238E27FC236}">
                <a16:creationId xmlns:a16="http://schemas.microsoft.com/office/drawing/2014/main" id="{F4B8187F-B4D5-47B7-B699-51AAAD2466B0}"/>
              </a:ext>
            </a:extLst>
          </p:cNvPr>
          <p:cNvPicPr>
            <a:picLocks noChangeAspect="1"/>
          </p:cNvPicPr>
          <p:nvPr/>
        </p:nvPicPr>
        <p:blipFill rotWithShape="1">
          <a:blip r:embed="rId3"/>
          <a:srcRect l="6707" r="2" b="2"/>
          <a:stretch/>
        </p:blipFill>
        <p:spPr>
          <a:xfrm>
            <a:off x="6461760" y="2103120"/>
            <a:ext cx="4663440" cy="3749040"/>
          </a:xfrm>
          <a:prstGeom prst="rect">
            <a:avLst/>
          </a:prstGeom>
          <a:noFill/>
          <a:ln>
            <a:noFill/>
          </a:ln>
        </p:spPr>
      </p:pic>
      <p:sp>
        <p:nvSpPr>
          <p:cNvPr id="5" name="Footer Placeholder 4">
            <a:extLst>
              <a:ext uri="{FF2B5EF4-FFF2-40B4-BE49-F238E27FC236}">
                <a16:creationId xmlns:a16="http://schemas.microsoft.com/office/drawing/2014/main" id="{EB9EBF4A-6533-4CD2-BF23-32BAFE120C85}"/>
              </a:ext>
            </a:extLst>
          </p:cNvPr>
          <p:cNvSpPr>
            <a:spLocks noGrp="1"/>
          </p:cNvSpPr>
          <p:nvPr>
            <p:ph type="ftr" sz="quarter" idx="11"/>
          </p:nvPr>
        </p:nvSpPr>
        <p:spPr>
          <a:xfrm>
            <a:off x="1066800" y="6035040"/>
            <a:ext cx="5816600" cy="365760"/>
          </a:xfrm>
        </p:spPr>
        <p:txBody>
          <a:bodyPr anchor="b">
            <a:normAutofit/>
          </a:bodyPr>
          <a:lstStyle/>
          <a:p>
            <a:pPr>
              <a:spcAft>
                <a:spcPts val="600"/>
              </a:spcAft>
            </a:pPr>
            <a:r>
              <a:rPr lang="en-GB" dirty="0"/>
              <a:t>Event Leadership by Dr Emma Abson</a:t>
            </a:r>
            <a:endParaRPr lang="en-US" dirty="0"/>
          </a:p>
        </p:txBody>
      </p:sp>
    </p:spTree>
    <p:extLst>
      <p:ext uri="{BB962C8B-B14F-4D97-AF65-F5344CB8AC3E}">
        <p14:creationId xmlns:p14="http://schemas.microsoft.com/office/powerpoint/2010/main" val="50757276"/>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{78EEA730-9990-41AA-93C5-C6C40C7800C0}tf78438558_win32</Template>
  <TotalTime>471</TotalTime>
  <Words>1937</Words>
  <Application>Microsoft Office PowerPoint</Application>
  <PresentationFormat>Widescreen</PresentationFormat>
  <Paragraphs>99</Paragraphs>
  <Slides>14</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Century Gothic</vt:lpstr>
      <vt:lpstr>Garamond</vt:lpstr>
      <vt:lpstr>SavonVTI</vt:lpstr>
      <vt:lpstr>Event leadership  theory and practice for Event management and event tourism </vt:lpstr>
      <vt:lpstr>Instructor lecture slides</vt:lpstr>
      <vt:lpstr>Lecture 1 – what is leadership</vt:lpstr>
      <vt:lpstr>Lecture 1 – what is leadership?</vt:lpstr>
      <vt:lpstr>Introduction - Why does leadership matter in events?</vt:lpstr>
      <vt:lpstr>Lecture 1 learning outcomes</vt:lpstr>
      <vt:lpstr>Events are an interesting setting because.... </vt:lpstr>
      <vt:lpstr>History of leadership studies</vt:lpstr>
      <vt:lpstr>Defining leadership</vt:lpstr>
      <vt:lpstr>What does leadership mean to you?</vt:lpstr>
      <vt:lpstr>Event leadership</vt:lpstr>
      <vt:lpstr>What do event managers do?</vt:lpstr>
      <vt:lpstr>Scenario evaluation</vt:lpstr>
      <vt:lpstr>Scenario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leadership  theory and practice for Event management and event tourism</dc:title>
  <dc:creator>Abson, Emma</dc:creator>
  <cp:lastModifiedBy>Sally North</cp:lastModifiedBy>
  <cp:revision>6</cp:revision>
  <dcterms:created xsi:type="dcterms:W3CDTF">2021-03-26T10:08:41Z</dcterms:created>
  <dcterms:modified xsi:type="dcterms:W3CDTF">2021-04-09T14:39:40Z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